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3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16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094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3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847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102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386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141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835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501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FBCF-7E4F-4E18-B57A-9BD44EF66874}" type="datetimeFigureOut">
              <a:rPr lang="fr-BE" smtClean="0"/>
              <a:t>8/10/2014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30B30-4063-4355-993A-2FF6278BE3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9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3525"/>
            <a:ext cx="9144000" cy="1470025"/>
          </a:xfrm>
        </p:spPr>
        <p:txBody>
          <a:bodyPr/>
          <a:lstStyle/>
          <a:p>
            <a:r>
              <a:rPr lang="fr-BE" b="1" dirty="0" smtClean="0"/>
              <a:t>Construction du four à pain de BLED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0" y="1700808"/>
            <a:ext cx="5376597" cy="40324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11</a:t>
            </a:r>
            <a:r>
              <a:rPr lang="fr-BE" sz="2400" b="1" dirty="0" smtClean="0"/>
              <a:t>/08/14.</a:t>
            </a:r>
          </a:p>
          <a:p>
            <a:r>
              <a:rPr lang="fr-BE" sz="2400" dirty="0" smtClean="0"/>
              <a:t>Le 3</a:t>
            </a:r>
            <a:r>
              <a:rPr lang="fr-BE" sz="2400" baseline="30000" dirty="0" smtClean="0"/>
              <a:t>e</a:t>
            </a:r>
            <a:r>
              <a:rPr lang="fr-BE" sz="2400" dirty="0" smtClean="0"/>
              <a:t> jour, la dalle peut être coulée. Avant de reprendre les travaux, il faudra attendre quelques jours pour que la dalle sèche.</a:t>
            </a:r>
            <a:endParaRPr lang="fr-BE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6"/>
            <a:ext cx="3024337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4" y="1699200"/>
            <a:ext cx="3024000" cy="403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99200"/>
            <a:ext cx="3024000" cy="403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6" y="1699200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14</a:t>
            </a:r>
            <a:r>
              <a:rPr lang="fr-BE" sz="2400" b="1" dirty="0" smtClean="0"/>
              <a:t>/08/14.</a:t>
            </a:r>
          </a:p>
          <a:p>
            <a:r>
              <a:rPr lang="fr-BE" sz="2400" dirty="0" smtClean="0"/>
              <a:t>Préparation des briques pour construire la façade du four à pain.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7823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7"/>
            <a:ext cx="4128457" cy="30963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39" y="1700808"/>
            <a:ext cx="4128458" cy="30963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Mise en place de la structure de la porte du four à pain.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6778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80" y="1701256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Construction de la façade du four à pain</a:t>
            </a:r>
            <a:r>
              <a:rPr lang="fr-BE" sz="2400" dirty="0" smtClean="0"/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1256"/>
            <a:ext cx="3024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0" y="1701255"/>
            <a:ext cx="5376000" cy="4032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Construction de la façade du four à pain.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77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8"/>
            <a:ext cx="4128456" cy="30963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39" y="1700808"/>
            <a:ext cx="4128457" cy="30963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19/08/14.</a:t>
            </a:r>
          </a:p>
          <a:p>
            <a:r>
              <a:rPr lang="fr-BE" sz="2400" dirty="0" smtClean="0"/>
              <a:t>Construction du dôme du four à pain.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102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8"/>
            <a:ext cx="4128456" cy="30963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Des billes d’</a:t>
            </a:r>
            <a:r>
              <a:rPr lang="fr-BE" sz="2400" dirty="0" err="1" smtClean="0"/>
              <a:t>argex</a:t>
            </a:r>
            <a:r>
              <a:rPr lang="fr-BE" sz="2400" dirty="0" smtClean="0"/>
              <a:t> permettent d’isoler la chape.</a:t>
            </a:r>
            <a:endParaRPr lang="fr-BE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41" y="1700808"/>
            <a:ext cx="4128456" cy="30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0" y="1701255"/>
            <a:ext cx="5376000" cy="4032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Des billes d’</a:t>
            </a:r>
            <a:r>
              <a:rPr lang="fr-BE" sz="2400" dirty="0" err="1" smtClean="0"/>
              <a:t>argex</a:t>
            </a:r>
            <a:r>
              <a:rPr lang="fr-BE" sz="2400" dirty="0" smtClean="0"/>
              <a:t> permettent d’isoler la chape.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8513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2937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20</a:t>
            </a:r>
            <a:r>
              <a:rPr lang="fr-BE" sz="2400" b="1" dirty="0" smtClean="0"/>
              <a:t>/08/14.</a:t>
            </a:r>
          </a:p>
          <a:p>
            <a:r>
              <a:rPr lang="fr-BE" sz="2400" dirty="0"/>
              <a:t>O</a:t>
            </a:r>
            <a:r>
              <a:rPr lang="fr-BE" sz="2400" dirty="0" smtClean="0"/>
              <a:t>n place du sable, qu’il faut lisser, et qui permettra de soutenir le dôme, le temps que le mortier sèche.</a:t>
            </a:r>
            <a:endParaRPr lang="fr-BE" sz="24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699200"/>
            <a:ext cx="537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700807"/>
            <a:ext cx="3024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Ensuite, le dôme peut être monté.</a:t>
            </a:r>
            <a:endParaRPr lang="fr-BE" sz="2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80" y="1700807"/>
            <a:ext cx="537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7"/>
            <a:ext cx="5376599" cy="4032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3024336" cy="40324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09/08/14.</a:t>
            </a:r>
          </a:p>
          <a:p>
            <a:r>
              <a:rPr lang="fr-BE" sz="2400" dirty="0" smtClean="0"/>
              <a:t>Acheminement des briques et mise en place au sol des premières briques pour calibrer le volume de base.</a:t>
            </a:r>
          </a:p>
        </p:txBody>
      </p:sp>
    </p:spTree>
    <p:extLst>
      <p:ext uri="{BB962C8B-B14F-4D97-AF65-F5344CB8AC3E}">
        <p14:creationId xmlns:p14="http://schemas.microsoft.com/office/powerpoint/2010/main" val="27849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700807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Résultat du dôme terminé.</a:t>
            </a:r>
            <a:endParaRPr lang="fr-BE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80" y="1700807"/>
            <a:ext cx="3024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8"/>
            <a:ext cx="4128456" cy="30963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41" y="1700808"/>
            <a:ext cx="4128456" cy="30963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21/08/14.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Maçonnerie des trois murets autour du dôme.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467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712502"/>
            <a:ext cx="3024000" cy="403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80" y="1700807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23/08/14.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La dernière phase consiste à remplir les murs d’enceinte. Les vides sont remplis de boulettes d’un mélange de paille, de chaux, d’argile et d’eau.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117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8"/>
            <a:ext cx="4128456" cy="30963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41" y="1700808"/>
            <a:ext cx="4128456" cy="30963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La dernière phase consiste à remplir les murs d’enceinte. Les vides sont remplis de boulettes d’un mélange de paille, de chaux, d’argile et d’eau.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8847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699200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Lissage du dôme.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0609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699200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Il faut maintenant enlever tout le sable qui a servi à soutenir le dôme et nettoyer l’intérieur du four à pain. Pour ça, il faut rentrer dans le four.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2647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699200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Et voilà le résultat !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812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8"/>
            <a:ext cx="4128456" cy="30963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25/09/14,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Afin de lui construire un toit, des fermes sont fabriquées pour soutenir la toiture. Elles seront placées le weekend suivant.</a:t>
            </a:r>
            <a:endParaRPr lang="fr-BE" sz="24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41" y="1700808"/>
            <a:ext cx="4128456" cy="309634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1700808"/>
            <a:ext cx="4128455" cy="30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7"/>
            <a:ext cx="5376598" cy="4032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3024336" cy="40324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27 et 28</a:t>
            </a:r>
            <a:r>
              <a:rPr lang="fr-BE" sz="2400" b="1" dirty="0" smtClean="0"/>
              <a:t>/09/14.</a:t>
            </a:r>
          </a:p>
          <a:p>
            <a:r>
              <a:rPr lang="fr-BE" sz="2400" dirty="0" smtClean="0"/>
              <a:t>Mise en place de la charpente.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4583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" y="1699200"/>
            <a:ext cx="5376000" cy="403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Mise en place de la charpente.</a:t>
            </a:r>
            <a:endParaRPr lang="fr-BE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Merci au BLED pour leurs photos et bravo pour ce très beau résultat !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334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99200"/>
            <a:ext cx="5378743" cy="40340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81" y="1700808"/>
            <a:ext cx="2688299" cy="40324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Acheminement des briques et mise en place au sol des premières briques pour calibrer le volume de base.</a:t>
            </a:r>
          </a:p>
        </p:txBody>
      </p:sp>
    </p:spTree>
    <p:extLst>
      <p:ext uri="{BB962C8B-B14F-4D97-AF65-F5344CB8AC3E}">
        <p14:creationId xmlns:p14="http://schemas.microsoft.com/office/powerpoint/2010/main" val="1485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8"/>
            <a:ext cx="3024336" cy="40324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Préparation du mortier.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646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6"/>
            <a:ext cx="4128460" cy="30963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39" y="1700808"/>
            <a:ext cx="4128458" cy="3096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5"/>
            <a:ext cx="4128460" cy="30963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Pose des premières briques. La corde bien tendue permet de délimiter le niveau auquel doivent arriver les briques.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2487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4"/>
            <a:ext cx="5376602" cy="40324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937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Après la première couche, un isolant permet de bloquer l’humidité ascensionnelle.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481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8"/>
            <a:ext cx="3024336" cy="4032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61" y="1700808"/>
            <a:ext cx="3024336" cy="40324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Pendant ce temps, il faut continuer à faire du mortier.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2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1700803"/>
            <a:ext cx="5376601" cy="40324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2937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Résultat après la première journée de travail,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4573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5"/>
            <a:ext cx="4128461" cy="30963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39" y="1700808"/>
            <a:ext cx="4128458" cy="30963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2937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10/08/14.</a:t>
            </a:r>
          </a:p>
          <a:p>
            <a:r>
              <a:rPr lang="fr-BE" sz="2400" dirty="0" smtClean="0"/>
              <a:t>Après le 2</a:t>
            </a:r>
            <a:r>
              <a:rPr lang="fr-BE" sz="2400" baseline="30000" dirty="0" smtClean="0"/>
              <a:t>e</a:t>
            </a:r>
            <a:r>
              <a:rPr lang="fr-BE" sz="2400" dirty="0" smtClean="0"/>
              <a:t> jour, le socle qui permettra d’accueillir la dalle de fond du four à pain.</a:t>
            </a:r>
            <a:endParaRPr lang="fr-BE" sz="2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0805"/>
            <a:ext cx="4128463" cy="30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370</Words>
  <Application>Microsoft Office PowerPoint</Application>
  <PresentationFormat>Affichage à l'écran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Construction du four à pain de BLED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du four à pain de BLED</dc:title>
  <dc:creator>Max</dc:creator>
  <cp:lastModifiedBy>Max</cp:lastModifiedBy>
  <cp:revision>6</cp:revision>
  <dcterms:created xsi:type="dcterms:W3CDTF">2014-10-08T10:06:17Z</dcterms:created>
  <dcterms:modified xsi:type="dcterms:W3CDTF">2014-10-08T11:59:25Z</dcterms:modified>
</cp:coreProperties>
</file>