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modernComment_117_23D5821.xml" ContentType="application/vnd.ms-powerpoint.comment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omments/modernComment_155_5288AC83.xml" ContentType="application/vnd.ms-powerpoint.comments+xml"/>
  <Override PartName="/ppt/comments/modernComment_168_B510685B.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32"/>
  </p:notesMasterIdLst>
  <p:sldIdLst>
    <p:sldId id="279" r:id="rId2"/>
    <p:sldId id="290" r:id="rId3"/>
    <p:sldId id="308" r:id="rId4"/>
    <p:sldId id="326" r:id="rId5"/>
    <p:sldId id="350" r:id="rId6"/>
    <p:sldId id="339" r:id="rId7"/>
    <p:sldId id="331" r:id="rId8"/>
    <p:sldId id="332" r:id="rId9"/>
    <p:sldId id="333" r:id="rId10"/>
    <p:sldId id="351" r:id="rId11"/>
    <p:sldId id="353" r:id="rId12"/>
    <p:sldId id="352" r:id="rId13"/>
    <p:sldId id="337" r:id="rId14"/>
    <p:sldId id="354" r:id="rId15"/>
    <p:sldId id="355" r:id="rId16"/>
    <p:sldId id="340" r:id="rId17"/>
    <p:sldId id="342" r:id="rId18"/>
    <p:sldId id="356" r:id="rId19"/>
    <p:sldId id="344" r:id="rId20"/>
    <p:sldId id="357" r:id="rId21"/>
    <p:sldId id="358" r:id="rId22"/>
    <p:sldId id="343" r:id="rId23"/>
    <p:sldId id="349" r:id="rId24"/>
    <p:sldId id="338" r:id="rId25"/>
    <p:sldId id="335" r:id="rId26"/>
    <p:sldId id="330" r:id="rId27"/>
    <p:sldId id="359" r:id="rId28"/>
    <p:sldId id="341" r:id="rId29"/>
    <p:sldId id="360" r:id="rId30"/>
    <p:sldId id="280" r:id="rId31"/>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A70075A-51D9-4188-CECC-4B5E302B5CB8}" name="Carol Clara" initials="CC" userId="S::carol@21solutions.eu::cc651c88-af07-41c0-a9e7-8e19990e2867" providerId="AD"/>
  <p188:author id="{F8A4CA71-5135-B639-C2D4-2C0D56E0BB03}" name="Lucia Aboutaoufik" initials="LA" userId="S::lucia@21solutions.eu::e25d3111-b327-4872-a098-54c30d4be810"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21 Solutions 21 Solutions" initials="2S2S" lastIdx="2" clrIdx="0"/>
  <p:cmAuthor id="2" name="21 Solutions 21 Solutions" initials="2S2S [2]" lastIdx="1" clrIdx="1"/>
  <p:cmAuthor id="3" name="21 Solutions 21 Solutions" initials="2S2S [3]" lastIdx="1" clrIdx="2"/>
  <p:cmAuthor id="4" name="21 Solutions 21 Solutions" initials="2S2S [4]" lastIdx="1" clrIdx="3"/>
  <p:cmAuthor id="5" name="Lucia Aboutaoufik" initials="LA" lastIdx="5" clrIdx="4"/>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73958"/>
    <a:srgbClr val="FFFFFF"/>
    <a:srgbClr val="218351"/>
    <a:srgbClr val="70AD47"/>
    <a:srgbClr val="FF5338"/>
    <a:srgbClr val="D8EEC0"/>
    <a:srgbClr val="EAB8E6"/>
    <a:srgbClr val="ECD9F7"/>
    <a:srgbClr val="ABE9FF"/>
    <a:srgbClr val="3A91B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841" autoAdjust="0"/>
    <p:restoredTop sz="84354"/>
  </p:normalViewPr>
  <p:slideViewPr>
    <p:cSldViewPr snapToGrid="0">
      <p:cViewPr varScale="1">
        <p:scale>
          <a:sx n="94" d="100"/>
          <a:sy n="94" d="100"/>
        </p:scale>
        <p:origin x="18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38"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omments/modernComment_117_23D5821.xml><?xml version="1.0" encoding="utf-8"?>
<p188:cmLst xmlns:a="http://schemas.openxmlformats.org/drawingml/2006/main" xmlns:r="http://schemas.openxmlformats.org/officeDocument/2006/relationships" xmlns:p188="http://schemas.microsoft.com/office/powerpoint/2018/8/main">
  <p188:cm id="{A7BAA01A-584B-4579-AAB2-520F8BD9B9A3}" authorId="{F8A4CA71-5135-B639-C2D4-2C0D56E0BB03}" created="2022-05-05T12:00:56.066">
    <ac:deMkLst xmlns:ac="http://schemas.microsoft.com/office/drawing/2013/main/command">
      <pc:docMk xmlns:pc="http://schemas.microsoft.com/office/powerpoint/2013/main/command"/>
      <pc:sldMk xmlns:pc="http://schemas.microsoft.com/office/powerpoint/2013/main/command" cId="37574689" sldId="279"/>
      <ac:picMk id="9" creationId="{7D5A5D0E-87D8-4487-845C-C61A5162661B}"/>
    </ac:deMkLst>
    <p188:txBody>
      <a:bodyPr/>
      <a:lstStyle/>
      <a:p>
        <a:r>
          <a:rPr lang="fr-BE"/>
          <a:t>Je ne trouve plus la bannière nl</a:t>
        </a:r>
      </a:p>
    </p188:txBody>
  </p188:cm>
</p188:cmLst>
</file>

<file path=ppt/comments/modernComment_155_5288AC83.xml><?xml version="1.0" encoding="utf-8"?>
<p188:cmLst xmlns:a="http://schemas.openxmlformats.org/drawingml/2006/main" xmlns:r="http://schemas.openxmlformats.org/officeDocument/2006/relationships" xmlns:p188="http://schemas.microsoft.com/office/powerpoint/2018/8/main">
  <p188:cm id="{0FAED858-7200-4A85-B265-3B81D79F64D9}" authorId="{F8A4CA71-5135-B639-C2D4-2C0D56E0BB03}" created="2022-05-05T11:53:12.690">
    <pc:sldMkLst xmlns:pc="http://schemas.microsoft.com/office/powerpoint/2013/main/command">
      <pc:docMk/>
      <pc:sldMk cId="1384688771" sldId="341"/>
    </pc:sldMkLst>
    <p188:replyLst>
      <p188:reply id="{E1E039D2-3506-40A4-92E4-2409D7DFA2A4}" authorId="{F8A4CA71-5135-B639-C2D4-2C0D56E0BB03}" created="2022-05-05T12:13:54.847">
        <p188:txBody>
          <a:bodyPr/>
          <a:lstStyle/>
          <a:p>
            <a:r>
              <a:rPr lang="fr-BE"/>
              <a:t>Advies om een begroting op te stellen : We verwijzen u naar het document in bijlage « QDC_AnexeBudget_2022 »</a:t>
            </a:r>
          </a:p>
        </p188:txBody>
      </p188:reply>
    </p188:replyLst>
    <p188:txBody>
      <a:bodyPr/>
      <a:lstStyle/>
      <a:p>
        <a:r>
          <a:rPr lang="fr-BE"/>
          <a:t>Faut il mettre le lien ou signaler qu'il faut télécharger le formulaire ?</a:t>
        </a:r>
      </a:p>
    </p188:txBody>
  </p188:cm>
</p188:cmLst>
</file>

<file path=ppt/comments/modernComment_168_B510685B.xml><?xml version="1.0" encoding="utf-8"?>
<p188:cmLst xmlns:a="http://schemas.openxmlformats.org/drawingml/2006/main" xmlns:r="http://schemas.openxmlformats.org/officeDocument/2006/relationships" xmlns:p188="http://schemas.microsoft.com/office/powerpoint/2018/8/main">
  <p188:cm id="{7B7C3E8F-5C27-421E-B871-B2644E50D6D2}" authorId="{F8A4CA71-5135-B639-C2D4-2C0D56E0BB03}" created="2022-05-05T14:50:36.313">
    <ac:txMkLst xmlns:ac="http://schemas.microsoft.com/office/drawing/2013/main/command">
      <pc:docMk xmlns:pc="http://schemas.microsoft.com/office/powerpoint/2013/main/command"/>
      <pc:sldMk xmlns:pc="http://schemas.microsoft.com/office/powerpoint/2013/main/command" cId="3037751387" sldId="360"/>
      <ac:spMk id="5" creationId="{2C9033C7-EBD4-0529-7000-1BAA23C7B856}"/>
      <ac:txMk cp="14" len="15">
        <ac:context len="795" hash="3041538316"/>
      </ac:txMk>
    </ac:txMkLst>
    <p188:pos x="2374246" y="326417"/>
    <p188:txBody>
      <a:bodyPr/>
      <a:lstStyle/>
      <a:p>
        <a:r>
          <a:rPr lang="fr-BE"/>
          <a:t>METTRE BONNE VERSION</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FA52972-3674-8E49-8273-F681D005BFA3}" type="datetimeFigureOut">
              <a:rPr lang="fr-FR" smtClean="0"/>
              <a:t>24/05/2022</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9C3806E-42F7-134B-843C-4300B152B8FD}" type="slidenum">
              <a:rPr lang="fr-FR" smtClean="0"/>
              <a:t>‹N°›</a:t>
            </a:fld>
            <a:endParaRPr lang="fr-FR"/>
          </a:p>
        </p:txBody>
      </p:sp>
    </p:spTree>
    <p:extLst>
      <p:ext uri="{BB962C8B-B14F-4D97-AF65-F5344CB8AC3E}">
        <p14:creationId xmlns:p14="http://schemas.microsoft.com/office/powerpoint/2010/main" val="521071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2</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2</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21301186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12</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12</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6367997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13</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13</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8378470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14</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14</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23438186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15</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15</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9309829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17</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17</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37467921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18</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18</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23525986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19</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19</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15778704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20</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20</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18124912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22</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22</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11546549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23</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23</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2830553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3</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3</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35406476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25</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25</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14483862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26</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26</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32551311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27</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27</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28621496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4</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4</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13993638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5</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5</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38139175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7</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7</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3095719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8</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8</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64109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9</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9</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28979931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10</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10</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41947172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D929BC0F-0FD5-41E6-A290-A7C5B31FD39C}"/>
              </a:ext>
            </a:extLst>
          </p:cNvPr>
          <p:cNvSpPr>
            <a:spLocks noGrp="1" noChangeArrowheads="1"/>
          </p:cNvSpPr>
          <p:nvPr>
            <p:ph type="sldNum" sz="quarter"/>
          </p:nvPr>
        </p:nvSpPr>
        <p:spPr>
          <a:noFill/>
          <a:extLst>
            <a:ext uri="{91240B29-F687-4F45-9708-019B960494DF}">
              <a14:hiddenLine xmlns:a14="http://schemas.microsoft.com/office/drawing/2010/main" w="9525">
                <a:solidFill>
                  <a:srgbClr val="80808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spcBef>
                <a:spcPct val="0"/>
              </a:spcBef>
              <a:buClrTx/>
              <a:buFontTx/>
              <a:buNone/>
            </a:pPr>
            <a:fld id="{D7E76296-7F38-40AE-B466-286BE4A25ECD}" type="slidenum">
              <a:rPr lang="nl-BE" altLang="fr-FR" sz="1400" smtClean="0"/>
              <a:pPr>
                <a:spcBef>
                  <a:spcPct val="0"/>
                </a:spcBef>
                <a:buClrTx/>
                <a:buFontTx/>
                <a:buNone/>
              </a:pPr>
              <a:t>11</a:t>
            </a:fld>
            <a:endParaRPr lang="nl-BE" altLang="fr-FR" sz="1400"/>
          </a:p>
        </p:txBody>
      </p:sp>
      <p:sp>
        <p:nvSpPr>
          <p:cNvPr id="39939" name="Text Box 1">
            <a:extLst>
              <a:ext uri="{FF2B5EF4-FFF2-40B4-BE49-F238E27FC236}">
                <a16:creationId xmlns:a16="http://schemas.microsoft.com/office/drawing/2014/main" id="{6668C01C-C5E4-4548-862F-83660F4BF3F5}"/>
              </a:ext>
            </a:extLst>
          </p:cNvPr>
          <p:cNvSpPr>
            <a:spLocks noGrp="1" noRot="1" noChangeAspect="1" noChangeArrowheads="1" noTextEdit="1"/>
          </p:cNvSpPr>
          <p:nvPr>
            <p:ph type="sldImg"/>
          </p:nvPr>
        </p:nvSpPr>
        <p:spPr>
          <a:xfrm>
            <a:off x="-120650" y="882650"/>
            <a:ext cx="7731125" cy="4349750"/>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40" name="Text Box 2">
            <a:extLst>
              <a:ext uri="{FF2B5EF4-FFF2-40B4-BE49-F238E27FC236}">
                <a16:creationId xmlns:a16="http://schemas.microsoft.com/office/drawing/2014/main" id="{7BDDD358-F8F3-4A7B-959B-5AA09FB8A04A}"/>
              </a:ext>
            </a:extLst>
          </p:cNvPr>
          <p:cNvSpPr>
            <a:spLocks noGrp="1" noChangeArrowheads="1"/>
          </p:cNvSpPr>
          <p:nvPr>
            <p:ph type="body" idx="1"/>
          </p:nvPr>
        </p:nvSpPr>
        <p:spPr>
          <a:xfrm>
            <a:off x="749003" y="5513077"/>
            <a:ext cx="5993599" cy="522182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fr-FR" altLang="fr-FR" dirty="0"/>
          </a:p>
        </p:txBody>
      </p:sp>
      <p:sp>
        <p:nvSpPr>
          <p:cNvPr id="39941" name="Text Box 3">
            <a:extLst>
              <a:ext uri="{FF2B5EF4-FFF2-40B4-BE49-F238E27FC236}">
                <a16:creationId xmlns:a16="http://schemas.microsoft.com/office/drawing/2014/main" id="{A6A073E3-0039-483E-A1DA-5B9C4AE47831}"/>
              </a:ext>
            </a:extLst>
          </p:cNvPr>
          <p:cNvSpPr txBox="1">
            <a:spLocks noChangeArrowheads="1"/>
          </p:cNvSpPr>
          <p:nvPr/>
        </p:nvSpPr>
        <p:spPr bwMode="auto">
          <a:xfrm>
            <a:off x="4240680" y="11026151"/>
            <a:ext cx="3250925" cy="57905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a:lnSpc>
                <a:spcPct val="93000"/>
              </a:lnSpc>
              <a:spcBef>
                <a:spcPct val="0"/>
              </a:spcBef>
              <a:buClrTx/>
              <a:buFontTx/>
              <a:buNone/>
            </a:pPr>
            <a:fld id="{CC2F5407-A4D2-49C0-9E14-975B60180E2C}" type="slidenum">
              <a:rPr lang="nl-BE" altLang="fr-FR" sz="1400">
                <a:latin typeface="Arial" panose="020B0604020202020204" pitchFamily="34" charset="0"/>
                <a:ea typeface="SimSun" panose="02010600030101010101" pitchFamily="2" charset="-122"/>
              </a:rPr>
              <a:pPr eaLnBrk="1">
                <a:lnSpc>
                  <a:spcPct val="93000"/>
                </a:lnSpc>
                <a:spcBef>
                  <a:spcPct val="0"/>
                </a:spcBef>
                <a:buClrTx/>
                <a:buFontTx/>
                <a:buNone/>
              </a:pPr>
              <a:t>11</a:t>
            </a:fld>
            <a:endParaRPr lang="nl-BE" altLang="fr-FR" sz="1400">
              <a:latin typeface="Arial" panose="020B0604020202020204" pitchFamily="34" charset="0"/>
              <a:ea typeface="SimSun" panose="02010600030101010101" pitchFamily="2" charset="-122"/>
            </a:endParaRPr>
          </a:p>
        </p:txBody>
      </p:sp>
    </p:spTree>
    <p:extLst>
      <p:ext uri="{BB962C8B-B14F-4D97-AF65-F5344CB8AC3E}">
        <p14:creationId xmlns:p14="http://schemas.microsoft.com/office/powerpoint/2010/main" val="2776191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61283A-3AF0-4949-9354-3062BE88F7C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BE"/>
          </a:p>
        </p:txBody>
      </p:sp>
      <p:sp>
        <p:nvSpPr>
          <p:cNvPr id="3" name="Sous-titre 2">
            <a:extLst>
              <a:ext uri="{FF2B5EF4-FFF2-40B4-BE49-F238E27FC236}">
                <a16:creationId xmlns:a16="http://schemas.microsoft.com/office/drawing/2014/main" id="{CA879BBD-0919-41E4-8E9C-97C327B23F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BE"/>
          </a:p>
        </p:txBody>
      </p:sp>
      <p:sp>
        <p:nvSpPr>
          <p:cNvPr id="4" name="Espace réservé de la date 3">
            <a:extLst>
              <a:ext uri="{FF2B5EF4-FFF2-40B4-BE49-F238E27FC236}">
                <a16:creationId xmlns:a16="http://schemas.microsoft.com/office/drawing/2014/main" id="{A253F417-4094-4FFC-8223-D691672A86CC}"/>
              </a:ext>
            </a:extLst>
          </p:cNvPr>
          <p:cNvSpPr>
            <a:spLocks noGrp="1"/>
          </p:cNvSpPr>
          <p:nvPr>
            <p:ph type="dt" sz="half" idx="10"/>
          </p:nvPr>
        </p:nvSpPr>
        <p:spPr/>
        <p:txBody>
          <a:bodyPr/>
          <a:lstStyle/>
          <a:p>
            <a:fld id="{F19EE42C-3D21-4CE3-909D-B0EC0176C5BD}" type="datetimeFigureOut">
              <a:rPr lang="fr-BE" smtClean="0"/>
              <a:t>24-05-22</a:t>
            </a:fld>
            <a:endParaRPr lang="fr-BE"/>
          </a:p>
        </p:txBody>
      </p:sp>
      <p:sp>
        <p:nvSpPr>
          <p:cNvPr id="5" name="Espace réservé du pied de page 4">
            <a:extLst>
              <a:ext uri="{FF2B5EF4-FFF2-40B4-BE49-F238E27FC236}">
                <a16:creationId xmlns:a16="http://schemas.microsoft.com/office/drawing/2014/main" id="{421B0C99-9DEC-4406-8729-78596E771840}"/>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711C7BC5-6C6C-42C7-8143-57D2E35D72D2}"/>
              </a:ext>
            </a:extLst>
          </p:cNvPr>
          <p:cNvSpPr>
            <a:spLocks noGrp="1"/>
          </p:cNvSpPr>
          <p:nvPr>
            <p:ph type="sldNum" sz="quarter" idx="12"/>
          </p:nvPr>
        </p:nvSpPr>
        <p:spPr/>
        <p:txBody>
          <a:bodyPr/>
          <a:lstStyle/>
          <a:p>
            <a:fld id="{CBE14539-9A77-46F4-9913-39799610EB39}" type="slidenum">
              <a:rPr lang="fr-BE" smtClean="0"/>
              <a:t>‹N°›</a:t>
            </a:fld>
            <a:endParaRPr lang="fr-BE"/>
          </a:p>
        </p:txBody>
      </p:sp>
    </p:spTree>
    <p:extLst>
      <p:ext uri="{BB962C8B-B14F-4D97-AF65-F5344CB8AC3E}">
        <p14:creationId xmlns:p14="http://schemas.microsoft.com/office/powerpoint/2010/main" val="2113006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2461B4-5823-40A6-81FD-6D7F9E73EAEE}"/>
              </a:ext>
            </a:extLst>
          </p:cNvPr>
          <p:cNvSpPr>
            <a:spLocks noGrp="1"/>
          </p:cNvSpPr>
          <p:nvPr>
            <p:ph type="title"/>
          </p:nvPr>
        </p:nvSpPr>
        <p:spPr/>
        <p:txBody>
          <a:bodyPr/>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F067BC33-EDDB-4533-AB77-CA05696F2D1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FE905737-A38D-46F8-B17A-3EFAB8D3B397}"/>
              </a:ext>
            </a:extLst>
          </p:cNvPr>
          <p:cNvSpPr>
            <a:spLocks noGrp="1"/>
          </p:cNvSpPr>
          <p:nvPr>
            <p:ph type="dt" sz="half" idx="10"/>
          </p:nvPr>
        </p:nvSpPr>
        <p:spPr/>
        <p:txBody>
          <a:bodyPr/>
          <a:lstStyle/>
          <a:p>
            <a:fld id="{F19EE42C-3D21-4CE3-909D-B0EC0176C5BD}" type="datetimeFigureOut">
              <a:rPr lang="fr-BE" smtClean="0"/>
              <a:t>24-05-22</a:t>
            </a:fld>
            <a:endParaRPr lang="fr-BE"/>
          </a:p>
        </p:txBody>
      </p:sp>
      <p:sp>
        <p:nvSpPr>
          <p:cNvPr id="5" name="Espace réservé du pied de page 4">
            <a:extLst>
              <a:ext uri="{FF2B5EF4-FFF2-40B4-BE49-F238E27FC236}">
                <a16:creationId xmlns:a16="http://schemas.microsoft.com/office/drawing/2014/main" id="{02BF127D-7E64-4047-88B8-C1C4DADB0F29}"/>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637E5466-B855-4889-9300-3A97B5D1E658}"/>
              </a:ext>
            </a:extLst>
          </p:cNvPr>
          <p:cNvSpPr>
            <a:spLocks noGrp="1"/>
          </p:cNvSpPr>
          <p:nvPr>
            <p:ph type="sldNum" sz="quarter" idx="12"/>
          </p:nvPr>
        </p:nvSpPr>
        <p:spPr/>
        <p:txBody>
          <a:bodyPr/>
          <a:lstStyle/>
          <a:p>
            <a:fld id="{CBE14539-9A77-46F4-9913-39799610EB39}" type="slidenum">
              <a:rPr lang="fr-BE" smtClean="0"/>
              <a:t>‹N°›</a:t>
            </a:fld>
            <a:endParaRPr lang="fr-BE"/>
          </a:p>
        </p:txBody>
      </p:sp>
    </p:spTree>
    <p:extLst>
      <p:ext uri="{BB962C8B-B14F-4D97-AF65-F5344CB8AC3E}">
        <p14:creationId xmlns:p14="http://schemas.microsoft.com/office/powerpoint/2010/main" val="743317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99519BD-CE39-4204-801F-70C6E6CA0CFD}"/>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63173F1E-7042-4B09-90BE-70FAF5E0B69C}"/>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9FA192AA-4D94-4550-B276-8ACC1070F2E8}"/>
              </a:ext>
            </a:extLst>
          </p:cNvPr>
          <p:cNvSpPr>
            <a:spLocks noGrp="1"/>
          </p:cNvSpPr>
          <p:nvPr>
            <p:ph type="dt" sz="half" idx="10"/>
          </p:nvPr>
        </p:nvSpPr>
        <p:spPr/>
        <p:txBody>
          <a:bodyPr/>
          <a:lstStyle/>
          <a:p>
            <a:fld id="{F19EE42C-3D21-4CE3-909D-B0EC0176C5BD}" type="datetimeFigureOut">
              <a:rPr lang="fr-BE" smtClean="0"/>
              <a:t>24-05-22</a:t>
            </a:fld>
            <a:endParaRPr lang="fr-BE"/>
          </a:p>
        </p:txBody>
      </p:sp>
      <p:sp>
        <p:nvSpPr>
          <p:cNvPr id="5" name="Espace réservé du pied de page 4">
            <a:extLst>
              <a:ext uri="{FF2B5EF4-FFF2-40B4-BE49-F238E27FC236}">
                <a16:creationId xmlns:a16="http://schemas.microsoft.com/office/drawing/2014/main" id="{2627B7F3-8F78-43A5-8576-1B17713CB79C}"/>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39087FAA-F08B-4BDD-9749-EC6A8148CA85}"/>
              </a:ext>
            </a:extLst>
          </p:cNvPr>
          <p:cNvSpPr>
            <a:spLocks noGrp="1"/>
          </p:cNvSpPr>
          <p:nvPr>
            <p:ph type="sldNum" sz="quarter" idx="12"/>
          </p:nvPr>
        </p:nvSpPr>
        <p:spPr/>
        <p:txBody>
          <a:bodyPr/>
          <a:lstStyle/>
          <a:p>
            <a:fld id="{CBE14539-9A77-46F4-9913-39799610EB39}" type="slidenum">
              <a:rPr lang="fr-BE" smtClean="0"/>
              <a:t>‹N°›</a:t>
            </a:fld>
            <a:endParaRPr lang="fr-BE"/>
          </a:p>
        </p:txBody>
      </p:sp>
    </p:spTree>
    <p:extLst>
      <p:ext uri="{BB962C8B-B14F-4D97-AF65-F5344CB8AC3E}">
        <p14:creationId xmlns:p14="http://schemas.microsoft.com/office/powerpoint/2010/main" val="702613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08B7B2-A93F-4B0B-AEC9-1D3BFEDADE8C}"/>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17DB7180-CCF2-4D1D-97C1-83189D23ECDB}"/>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0FDC565B-5687-42D0-BF38-D7E7AA1A3AB7}"/>
              </a:ext>
            </a:extLst>
          </p:cNvPr>
          <p:cNvSpPr>
            <a:spLocks noGrp="1"/>
          </p:cNvSpPr>
          <p:nvPr>
            <p:ph type="dt" sz="half" idx="10"/>
          </p:nvPr>
        </p:nvSpPr>
        <p:spPr/>
        <p:txBody>
          <a:bodyPr/>
          <a:lstStyle/>
          <a:p>
            <a:fld id="{F19EE42C-3D21-4CE3-909D-B0EC0176C5BD}" type="datetimeFigureOut">
              <a:rPr lang="fr-BE" smtClean="0"/>
              <a:t>24-05-22</a:t>
            </a:fld>
            <a:endParaRPr lang="fr-BE"/>
          </a:p>
        </p:txBody>
      </p:sp>
      <p:sp>
        <p:nvSpPr>
          <p:cNvPr id="5" name="Espace réservé du pied de page 4">
            <a:extLst>
              <a:ext uri="{FF2B5EF4-FFF2-40B4-BE49-F238E27FC236}">
                <a16:creationId xmlns:a16="http://schemas.microsoft.com/office/drawing/2014/main" id="{E2596284-DAA3-4C8C-A1A3-90181B21C560}"/>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6BCDF743-11A0-4D50-8AF4-FCB5631CA49F}"/>
              </a:ext>
            </a:extLst>
          </p:cNvPr>
          <p:cNvSpPr>
            <a:spLocks noGrp="1"/>
          </p:cNvSpPr>
          <p:nvPr>
            <p:ph type="sldNum" sz="quarter" idx="12"/>
          </p:nvPr>
        </p:nvSpPr>
        <p:spPr/>
        <p:txBody>
          <a:bodyPr/>
          <a:lstStyle/>
          <a:p>
            <a:fld id="{CBE14539-9A77-46F4-9913-39799610EB39}" type="slidenum">
              <a:rPr lang="fr-BE" smtClean="0"/>
              <a:t>‹N°›</a:t>
            </a:fld>
            <a:endParaRPr lang="fr-BE"/>
          </a:p>
        </p:txBody>
      </p:sp>
    </p:spTree>
    <p:extLst>
      <p:ext uri="{BB962C8B-B14F-4D97-AF65-F5344CB8AC3E}">
        <p14:creationId xmlns:p14="http://schemas.microsoft.com/office/powerpoint/2010/main" val="2393581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D1A19B-C1D2-4F59-8966-7D11B04199A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BE"/>
          </a:p>
        </p:txBody>
      </p:sp>
      <p:sp>
        <p:nvSpPr>
          <p:cNvPr id="3" name="Espace réservé du texte 2">
            <a:extLst>
              <a:ext uri="{FF2B5EF4-FFF2-40B4-BE49-F238E27FC236}">
                <a16:creationId xmlns:a16="http://schemas.microsoft.com/office/drawing/2014/main" id="{8BC0C30E-4AF3-4AE6-8621-9D820944847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9436B382-331D-4EEA-B5D8-A0438DA006EB}"/>
              </a:ext>
            </a:extLst>
          </p:cNvPr>
          <p:cNvSpPr>
            <a:spLocks noGrp="1"/>
          </p:cNvSpPr>
          <p:nvPr>
            <p:ph type="dt" sz="half" idx="10"/>
          </p:nvPr>
        </p:nvSpPr>
        <p:spPr/>
        <p:txBody>
          <a:bodyPr/>
          <a:lstStyle/>
          <a:p>
            <a:fld id="{F19EE42C-3D21-4CE3-909D-B0EC0176C5BD}" type="datetimeFigureOut">
              <a:rPr lang="fr-BE" smtClean="0"/>
              <a:t>24-05-22</a:t>
            </a:fld>
            <a:endParaRPr lang="fr-BE"/>
          </a:p>
        </p:txBody>
      </p:sp>
      <p:sp>
        <p:nvSpPr>
          <p:cNvPr id="5" name="Espace réservé du pied de page 4">
            <a:extLst>
              <a:ext uri="{FF2B5EF4-FFF2-40B4-BE49-F238E27FC236}">
                <a16:creationId xmlns:a16="http://schemas.microsoft.com/office/drawing/2014/main" id="{84C9C021-448F-4C08-BFAC-E3EC3468EDCF}"/>
              </a:ext>
            </a:extLst>
          </p:cNvPr>
          <p:cNvSpPr>
            <a:spLocks noGrp="1"/>
          </p:cNvSpPr>
          <p:nvPr>
            <p:ph type="ftr" sz="quarter" idx="11"/>
          </p:nvPr>
        </p:nvSpPr>
        <p:spPr/>
        <p:txBody>
          <a:bodyPr/>
          <a:lstStyle/>
          <a:p>
            <a:endParaRPr lang="fr-BE"/>
          </a:p>
        </p:txBody>
      </p:sp>
      <p:sp>
        <p:nvSpPr>
          <p:cNvPr id="6" name="Espace réservé du numéro de diapositive 5">
            <a:extLst>
              <a:ext uri="{FF2B5EF4-FFF2-40B4-BE49-F238E27FC236}">
                <a16:creationId xmlns:a16="http://schemas.microsoft.com/office/drawing/2014/main" id="{3CDCB19D-E56C-454F-BB2E-3D50A27C3F33}"/>
              </a:ext>
            </a:extLst>
          </p:cNvPr>
          <p:cNvSpPr>
            <a:spLocks noGrp="1"/>
          </p:cNvSpPr>
          <p:nvPr>
            <p:ph type="sldNum" sz="quarter" idx="12"/>
          </p:nvPr>
        </p:nvSpPr>
        <p:spPr/>
        <p:txBody>
          <a:bodyPr/>
          <a:lstStyle/>
          <a:p>
            <a:fld id="{CBE14539-9A77-46F4-9913-39799610EB39}" type="slidenum">
              <a:rPr lang="fr-BE" smtClean="0"/>
              <a:t>‹N°›</a:t>
            </a:fld>
            <a:endParaRPr lang="fr-BE"/>
          </a:p>
        </p:txBody>
      </p:sp>
    </p:spTree>
    <p:extLst>
      <p:ext uri="{BB962C8B-B14F-4D97-AF65-F5344CB8AC3E}">
        <p14:creationId xmlns:p14="http://schemas.microsoft.com/office/powerpoint/2010/main" val="25503546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934DC1-E492-4D7E-9E02-BBEDDBAD57D9}"/>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D6ADB5D2-8002-4504-8DD4-ECA19A820B0D}"/>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a:extLst>
              <a:ext uri="{FF2B5EF4-FFF2-40B4-BE49-F238E27FC236}">
                <a16:creationId xmlns:a16="http://schemas.microsoft.com/office/drawing/2014/main" id="{9D107963-AD58-4D62-B55D-4EBA7CBB7BB6}"/>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a:extLst>
              <a:ext uri="{FF2B5EF4-FFF2-40B4-BE49-F238E27FC236}">
                <a16:creationId xmlns:a16="http://schemas.microsoft.com/office/drawing/2014/main" id="{C6571C03-1226-4643-8AA8-C408FF6ECE75}"/>
              </a:ext>
            </a:extLst>
          </p:cNvPr>
          <p:cNvSpPr>
            <a:spLocks noGrp="1"/>
          </p:cNvSpPr>
          <p:nvPr>
            <p:ph type="dt" sz="half" idx="10"/>
          </p:nvPr>
        </p:nvSpPr>
        <p:spPr/>
        <p:txBody>
          <a:bodyPr/>
          <a:lstStyle/>
          <a:p>
            <a:fld id="{F19EE42C-3D21-4CE3-909D-B0EC0176C5BD}" type="datetimeFigureOut">
              <a:rPr lang="fr-BE" smtClean="0"/>
              <a:t>24-05-22</a:t>
            </a:fld>
            <a:endParaRPr lang="fr-BE"/>
          </a:p>
        </p:txBody>
      </p:sp>
      <p:sp>
        <p:nvSpPr>
          <p:cNvPr id="6" name="Espace réservé du pied de page 5">
            <a:extLst>
              <a:ext uri="{FF2B5EF4-FFF2-40B4-BE49-F238E27FC236}">
                <a16:creationId xmlns:a16="http://schemas.microsoft.com/office/drawing/2014/main" id="{65A104F9-890A-4C25-BA9A-C5CB64564376}"/>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B549D8C7-A457-43A7-9A07-DE39B41470D6}"/>
              </a:ext>
            </a:extLst>
          </p:cNvPr>
          <p:cNvSpPr>
            <a:spLocks noGrp="1"/>
          </p:cNvSpPr>
          <p:nvPr>
            <p:ph type="sldNum" sz="quarter" idx="12"/>
          </p:nvPr>
        </p:nvSpPr>
        <p:spPr/>
        <p:txBody>
          <a:bodyPr/>
          <a:lstStyle/>
          <a:p>
            <a:fld id="{CBE14539-9A77-46F4-9913-39799610EB39}" type="slidenum">
              <a:rPr lang="fr-BE" smtClean="0"/>
              <a:t>‹N°›</a:t>
            </a:fld>
            <a:endParaRPr lang="fr-BE"/>
          </a:p>
        </p:txBody>
      </p:sp>
    </p:spTree>
    <p:extLst>
      <p:ext uri="{BB962C8B-B14F-4D97-AF65-F5344CB8AC3E}">
        <p14:creationId xmlns:p14="http://schemas.microsoft.com/office/powerpoint/2010/main" val="2230799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4DD24B-3BE2-4476-8E7B-C64C0272007A}"/>
              </a:ext>
            </a:extLst>
          </p:cNvPr>
          <p:cNvSpPr>
            <a:spLocks noGrp="1"/>
          </p:cNvSpPr>
          <p:nvPr>
            <p:ph type="title"/>
          </p:nvPr>
        </p:nvSpPr>
        <p:spPr>
          <a:xfrm>
            <a:off x="839788" y="365125"/>
            <a:ext cx="10515600" cy="1325563"/>
          </a:xfrm>
        </p:spPr>
        <p:txBody>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CA7F0256-2CA1-4298-B5A7-377BA41703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A9DACE6C-B0B6-4B29-83E1-6BBFBA69A5DD}"/>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a:extLst>
              <a:ext uri="{FF2B5EF4-FFF2-40B4-BE49-F238E27FC236}">
                <a16:creationId xmlns:a16="http://schemas.microsoft.com/office/drawing/2014/main" id="{BFC62217-2153-4D11-8A3D-9CBF236943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6FADFCE-84FD-4344-808C-2EE9116BEFD8}"/>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a:extLst>
              <a:ext uri="{FF2B5EF4-FFF2-40B4-BE49-F238E27FC236}">
                <a16:creationId xmlns:a16="http://schemas.microsoft.com/office/drawing/2014/main" id="{EF168038-41EE-4FA6-9C64-5887856253D8}"/>
              </a:ext>
            </a:extLst>
          </p:cNvPr>
          <p:cNvSpPr>
            <a:spLocks noGrp="1"/>
          </p:cNvSpPr>
          <p:nvPr>
            <p:ph type="dt" sz="half" idx="10"/>
          </p:nvPr>
        </p:nvSpPr>
        <p:spPr/>
        <p:txBody>
          <a:bodyPr/>
          <a:lstStyle/>
          <a:p>
            <a:fld id="{F19EE42C-3D21-4CE3-909D-B0EC0176C5BD}" type="datetimeFigureOut">
              <a:rPr lang="fr-BE" smtClean="0"/>
              <a:t>24-05-22</a:t>
            </a:fld>
            <a:endParaRPr lang="fr-BE"/>
          </a:p>
        </p:txBody>
      </p:sp>
      <p:sp>
        <p:nvSpPr>
          <p:cNvPr id="8" name="Espace réservé du pied de page 7">
            <a:extLst>
              <a:ext uri="{FF2B5EF4-FFF2-40B4-BE49-F238E27FC236}">
                <a16:creationId xmlns:a16="http://schemas.microsoft.com/office/drawing/2014/main" id="{79DBA660-8FB7-4BD9-B402-6B2AA9DB5C6A}"/>
              </a:ext>
            </a:extLst>
          </p:cNvPr>
          <p:cNvSpPr>
            <a:spLocks noGrp="1"/>
          </p:cNvSpPr>
          <p:nvPr>
            <p:ph type="ftr" sz="quarter" idx="11"/>
          </p:nvPr>
        </p:nvSpPr>
        <p:spPr/>
        <p:txBody>
          <a:bodyPr/>
          <a:lstStyle/>
          <a:p>
            <a:endParaRPr lang="fr-BE"/>
          </a:p>
        </p:txBody>
      </p:sp>
      <p:sp>
        <p:nvSpPr>
          <p:cNvPr id="9" name="Espace réservé du numéro de diapositive 8">
            <a:extLst>
              <a:ext uri="{FF2B5EF4-FFF2-40B4-BE49-F238E27FC236}">
                <a16:creationId xmlns:a16="http://schemas.microsoft.com/office/drawing/2014/main" id="{29950A24-F3BF-4CAE-99B4-F1AEBFF49752}"/>
              </a:ext>
            </a:extLst>
          </p:cNvPr>
          <p:cNvSpPr>
            <a:spLocks noGrp="1"/>
          </p:cNvSpPr>
          <p:nvPr>
            <p:ph type="sldNum" sz="quarter" idx="12"/>
          </p:nvPr>
        </p:nvSpPr>
        <p:spPr/>
        <p:txBody>
          <a:bodyPr/>
          <a:lstStyle/>
          <a:p>
            <a:fld id="{CBE14539-9A77-46F4-9913-39799610EB39}" type="slidenum">
              <a:rPr lang="fr-BE" smtClean="0"/>
              <a:t>‹N°›</a:t>
            </a:fld>
            <a:endParaRPr lang="fr-BE"/>
          </a:p>
        </p:txBody>
      </p:sp>
    </p:spTree>
    <p:extLst>
      <p:ext uri="{BB962C8B-B14F-4D97-AF65-F5344CB8AC3E}">
        <p14:creationId xmlns:p14="http://schemas.microsoft.com/office/powerpoint/2010/main" val="1326020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FF541D-C515-45BC-9542-D979EE036398}"/>
              </a:ext>
            </a:extLst>
          </p:cNvPr>
          <p:cNvSpPr>
            <a:spLocks noGrp="1"/>
          </p:cNvSpPr>
          <p:nvPr>
            <p:ph type="title"/>
          </p:nvPr>
        </p:nvSpPr>
        <p:spPr/>
        <p:txBody>
          <a:bodyPr/>
          <a:lstStyle/>
          <a:p>
            <a:r>
              <a:rPr lang="fr-FR"/>
              <a:t>Modifiez le style du titre</a:t>
            </a:r>
            <a:endParaRPr lang="fr-BE"/>
          </a:p>
        </p:txBody>
      </p:sp>
      <p:sp>
        <p:nvSpPr>
          <p:cNvPr id="3" name="Espace réservé de la date 2">
            <a:extLst>
              <a:ext uri="{FF2B5EF4-FFF2-40B4-BE49-F238E27FC236}">
                <a16:creationId xmlns:a16="http://schemas.microsoft.com/office/drawing/2014/main" id="{E855F0B8-385C-4998-BAFB-001C3C21FF42}"/>
              </a:ext>
            </a:extLst>
          </p:cNvPr>
          <p:cNvSpPr>
            <a:spLocks noGrp="1"/>
          </p:cNvSpPr>
          <p:nvPr>
            <p:ph type="dt" sz="half" idx="10"/>
          </p:nvPr>
        </p:nvSpPr>
        <p:spPr/>
        <p:txBody>
          <a:bodyPr/>
          <a:lstStyle/>
          <a:p>
            <a:fld id="{F19EE42C-3D21-4CE3-909D-B0EC0176C5BD}" type="datetimeFigureOut">
              <a:rPr lang="fr-BE" smtClean="0"/>
              <a:t>24-05-22</a:t>
            </a:fld>
            <a:endParaRPr lang="fr-BE"/>
          </a:p>
        </p:txBody>
      </p:sp>
      <p:sp>
        <p:nvSpPr>
          <p:cNvPr id="4" name="Espace réservé du pied de page 3">
            <a:extLst>
              <a:ext uri="{FF2B5EF4-FFF2-40B4-BE49-F238E27FC236}">
                <a16:creationId xmlns:a16="http://schemas.microsoft.com/office/drawing/2014/main" id="{2CAE83CB-86F4-455A-8F09-55265F7F3A7D}"/>
              </a:ext>
            </a:extLst>
          </p:cNvPr>
          <p:cNvSpPr>
            <a:spLocks noGrp="1"/>
          </p:cNvSpPr>
          <p:nvPr>
            <p:ph type="ftr" sz="quarter" idx="11"/>
          </p:nvPr>
        </p:nvSpPr>
        <p:spPr/>
        <p:txBody>
          <a:bodyPr/>
          <a:lstStyle/>
          <a:p>
            <a:endParaRPr lang="fr-BE"/>
          </a:p>
        </p:txBody>
      </p:sp>
      <p:sp>
        <p:nvSpPr>
          <p:cNvPr id="5" name="Espace réservé du numéro de diapositive 4">
            <a:extLst>
              <a:ext uri="{FF2B5EF4-FFF2-40B4-BE49-F238E27FC236}">
                <a16:creationId xmlns:a16="http://schemas.microsoft.com/office/drawing/2014/main" id="{E88D3077-14FA-4AF0-95F4-A8ADE6E31835}"/>
              </a:ext>
            </a:extLst>
          </p:cNvPr>
          <p:cNvSpPr>
            <a:spLocks noGrp="1"/>
          </p:cNvSpPr>
          <p:nvPr>
            <p:ph type="sldNum" sz="quarter" idx="12"/>
          </p:nvPr>
        </p:nvSpPr>
        <p:spPr/>
        <p:txBody>
          <a:bodyPr/>
          <a:lstStyle/>
          <a:p>
            <a:fld id="{CBE14539-9A77-46F4-9913-39799610EB39}" type="slidenum">
              <a:rPr lang="fr-BE" smtClean="0"/>
              <a:t>‹N°›</a:t>
            </a:fld>
            <a:endParaRPr lang="fr-BE"/>
          </a:p>
        </p:txBody>
      </p:sp>
    </p:spTree>
    <p:extLst>
      <p:ext uri="{BB962C8B-B14F-4D97-AF65-F5344CB8AC3E}">
        <p14:creationId xmlns:p14="http://schemas.microsoft.com/office/powerpoint/2010/main" val="2619547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91EE5C8C-E63D-4907-BAAA-663F46461538}"/>
              </a:ext>
            </a:extLst>
          </p:cNvPr>
          <p:cNvSpPr>
            <a:spLocks noGrp="1"/>
          </p:cNvSpPr>
          <p:nvPr>
            <p:ph type="dt" sz="half" idx="10"/>
          </p:nvPr>
        </p:nvSpPr>
        <p:spPr/>
        <p:txBody>
          <a:bodyPr/>
          <a:lstStyle/>
          <a:p>
            <a:fld id="{F19EE42C-3D21-4CE3-909D-B0EC0176C5BD}" type="datetimeFigureOut">
              <a:rPr lang="fr-BE" smtClean="0"/>
              <a:t>24-05-22</a:t>
            </a:fld>
            <a:endParaRPr lang="fr-BE"/>
          </a:p>
        </p:txBody>
      </p:sp>
      <p:sp>
        <p:nvSpPr>
          <p:cNvPr id="3" name="Espace réservé du pied de page 2">
            <a:extLst>
              <a:ext uri="{FF2B5EF4-FFF2-40B4-BE49-F238E27FC236}">
                <a16:creationId xmlns:a16="http://schemas.microsoft.com/office/drawing/2014/main" id="{8342ACF0-7BA9-4DF8-BB77-88ACF13D8C92}"/>
              </a:ext>
            </a:extLst>
          </p:cNvPr>
          <p:cNvSpPr>
            <a:spLocks noGrp="1"/>
          </p:cNvSpPr>
          <p:nvPr>
            <p:ph type="ftr" sz="quarter" idx="11"/>
          </p:nvPr>
        </p:nvSpPr>
        <p:spPr/>
        <p:txBody>
          <a:bodyPr/>
          <a:lstStyle/>
          <a:p>
            <a:endParaRPr lang="fr-BE"/>
          </a:p>
        </p:txBody>
      </p:sp>
      <p:sp>
        <p:nvSpPr>
          <p:cNvPr id="4" name="Espace réservé du numéro de diapositive 3">
            <a:extLst>
              <a:ext uri="{FF2B5EF4-FFF2-40B4-BE49-F238E27FC236}">
                <a16:creationId xmlns:a16="http://schemas.microsoft.com/office/drawing/2014/main" id="{6BE76649-99ED-4E4C-A554-6142D092FB92}"/>
              </a:ext>
            </a:extLst>
          </p:cNvPr>
          <p:cNvSpPr>
            <a:spLocks noGrp="1"/>
          </p:cNvSpPr>
          <p:nvPr>
            <p:ph type="sldNum" sz="quarter" idx="12"/>
          </p:nvPr>
        </p:nvSpPr>
        <p:spPr/>
        <p:txBody>
          <a:bodyPr/>
          <a:lstStyle/>
          <a:p>
            <a:fld id="{CBE14539-9A77-46F4-9913-39799610EB39}" type="slidenum">
              <a:rPr lang="fr-BE" smtClean="0"/>
              <a:t>‹N°›</a:t>
            </a:fld>
            <a:endParaRPr lang="fr-BE"/>
          </a:p>
        </p:txBody>
      </p:sp>
    </p:spTree>
    <p:extLst>
      <p:ext uri="{BB962C8B-B14F-4D97-AF65-F5344CB8AC3E}">
        <p14:creationId xmlns:p14="http://schemas.microsoft.com/office/powerpoint/2010/main" val="1076849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E519D6-F429-4C1A-B925-A31BEAA9B8D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du contenu 2">
            <a:extLst>
              <a:ext uri="{FF2B5EF4-FFF2-40B4-BE49-F238E27FC236}">
                <a16:creationId xmlns:a16="http://schemas.microsoft.com/office/drawing/2014/main" id="{557E462F-A449-4CA3-BC72-D32893CCBA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a:extLst>
              <a:ext uri="{FF2B5EF4-FFF2-40B4-BE49-F238E27FC236}">
                <a16:creationId xmlns:a16="http://schemas.microsoft.com/office/drawing/2014/main" id="{5666ABC7-54AD-41C9-B085-01649C069E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989C41B-522D-4463-866A-97DE27222BF9}"/>
              </a:ext>
            </a:extLst>
          </p:cNvPr>
          <p:cNvSpPr>
            <a:spLocks noGrp="1"/>
          </p:cNvSpPr>
          <p:nvPr>
            <p:ph type="dt" sz="half" idx="10"/>
          </p:nvPr>
        </p:nvSpPr>
        <p:spPr/>
        <p:txBody>
          <a:bodyPr/>
          <a:lstStyle/>
          <a:p>
            <a:fld id="{F19EE42C-3D21-4CE3-909D-B0EC0176C5BD}" type="datetimeFigureOut">
              <a:rPr lang="fr-BE" smtClean="0"/>
              <a:t>24-05-22</a:t>
            </a:fld>
            <a:endParaRPr lang="fr-BE"/>
          </a:p>
        </p:txBody>
      </p:sp>
      <p:sp>
        <p:nvSpPr>
          <p:cNvPr id="6" name="Espace réservé du pied de page 5">
            <a:extLst>
              <a:ext uri="{FF2B5EF4-FFF2-40B4-BE49-F238E27FC236}">
                <a16:creationId xmlns:a16="http://schemas.microsoft.com/office/drawing/2014/main" id="{E1E6EDE7-FCD7-4378-AC84-384D6083E961}"/>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72F50427-9A8B-4B94-A4D3-B8AB7007CB6D}"/>
              </a:ext>
            </a:extLst>
          </p:cNvPr>
          <p:cNvSpPr>
            <a:spLocks noGrp="1"/>
          </p:cNvSpPr>
          <p:nvPr>
            <p:ph type="sldNum" sz="quarter" idx="12"/>
          </p:nvPr>
        </p:nvSpPr>
        <p:spPr/>
        <p:txBody>
          <a:bodyPr/>
          <a:lstStyle/>
          <a:p>
            <a:fld id="{CBE14539-9A77-46F4-9913-39799610EB39}" type="slidenum">
              <a:rPr lang="fr-BE" smtClean="0"/>
              <a:t>‹N°›</a:t>
            </a:fld>
            <a:endParaRPr lang="fr-BE"/>
          </a:p>
        </p:txBody>
      </p:sp>
    </p:spTree>
    <p:extLst>
      <p:ext uri="{BB962C8B-B14F-4D97-AF65-F5344CB8AC3E}">
        <p14:creationId xmlns:p14="http://schemas.microsoft.com/office/powerpoint/2010/main" val="1600821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C0ED60-7870-41A8-80C8-A31F3C48A90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E"/>
          </a:p>
        </p:txBody>
      </p:sp>
      <p:sp>
        <p:nvSpPr>
          <p:cNvPr id="3" name="Espace réservé pour une image  2">
            <a:extLst>
              <a:ext uri="{FF2B5EF4-FFF2-40B4-BE49-F238E27FC236}">
                <a16:creationId xmlns:a16="http://schemas.microsoft.com/office/drawing/2014/main" id="{0BE40A76-975F-446C-994B-FE0F156A63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a:extLst>
              <a:ext uri="{FF2B5EF4-FFF2-40B4-BE49-F238E27FC236}">
                <a16:creationId xmlns:a16="http://schemas.microsoft.com/office/drawing/2014/main" id="{49917D08-1D3E-41D9-8C8D-D79C951934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C8AA192-3BF4-4FB4-804D-5B9FC4BE8244}"/>
              </a:ext>
            </a:extLst>
          </p:cNvPr>
          <p:cNvSpPr>
            <a:spLocks noGrp="1"/>
          </p:cNvSpPr>
          <p:nvPr>
            <p:ph type="dt" sz="half" idx="10"/>
          </p:nvPr>
        </p:nvSpPr>
        <p:spPr/>
        <p:txBody>
          <a:bodyPr/>
          <a:lstStyle/>
          <a:p>
            <a:fld id="{F19EE42C-3D21-4CE3-909D-B0EC0176C5BD}" type="datetimeFigureOut">
              <a:rPr lang="fr-BE" smtClean="0"/>
              <a:t>24-05-22</a:t>
            </a:fld>
            <a:endParaRPr lang="fr-BE"/>
          </a:p>
        </p:txBody>
      </p:sp>
      <p:sp>
        <p:nvSpPr>
          <p:cNvPr id="6" name="Espace réservé du pied de page 5">
            <a:extLst>
              <a:ext uri="{FF2B5EF4-FFF2-40B4-BE49-F238E27FC236}">
                <a16:creationId xmlns:a16="http://schemas.microsoft.com/office/drawing/2014/main" id="{2E611BA5-C460-4F90-9D13-73CF8E3FD0DD}"/>
              </a:ext>
            </a:extLst>
          </p:cNvPr>
          <p:cNvSpPr>
            <a:spLocks noGrp="1"/>
          </p:cNvSpPr>
          <p:nvPr>
            <p:ph type="ftr" sz="quarter" idx="11"/>
          </p:nvPr>
        </p:nvSpPr>
        <p:spPr/>
        <p:txBody>
          <a:bodyPr/>
          <a:lstStyle/>
          <a:p>
            <a:endParaRPr lang="fr-BE"/>
          </a:p>
        </p:txBody>
      </p:sp>
      <p:sp>
        <p:nvSpPr>
          <p:cNvPr id="7" name="Espace réservé du numéro de diapositive 6">
            <a:extLst>
              <a:ext uri="{FF2B5EF4-FFF2-40B4-BE49-F238E27FC236}">
                <a16:creationId xmlns:a16="http://schemas.microsoft.com/office/drawing/2014/main" id="{0182E2FE-CB63-4FC6-85AD-D2384D6BACEA}"/>
              </a:ext>
            </a:extLst>
          </p:cNvPr>
          <p:cNvSpPr>
            <a:spLocks noGrp="1"/>
          </p:cNvSpPr>
          <p:nvPr>
            <p:ph type="sldNum" sz="quarter" idx="12"/>
          </p:nvPr>
        </p:nvSpPr>
        <p:spPr/>
        <p:txBody>
          <a:bodyPr/>
          <a:lstStyle/>
          <a:p>
            <a:fld id="{CBE14539-9A77-46F4-9913-39799610EB39}" type="slidenum">
              <a:rPr lang="fr-BE" smtClean="0"/>
              <a:t>‹N°›</a:t>
            </a:fld>
            <a:endParaRPr lang="fr-BE"/>
          </a:p>
        </p:txBody>
      </p:sp>
    </p:spTree>
    <p:extLst>
      <p:ext uri="{BB962C8B-B14F-4D97-AF65-F5344CB8AC3E}">
        <p14:creationId xmlns:p14="http://schemas.microsoft.com/office/powerpoint/2010/main" val="3408249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125465C1-7007-449E-A41C-BAB66694AE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0EEDB46B-C0D1-449C-9ECB-F1C1ACB65B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A7F2DD56-DBEB-450F-BD94-9D0667138D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9EE42C-3D21-4CE3-909D-B0EC0176C5BD}" type="datetimeFigureOut">
              <a:rPr lang="fr-BE" smtClean="0"/>
              <a:t>24-05-22</a:t>
            </a:fld>
            <a:endParaRPr lang="fr-BE"/>
          </a:p>
        </p:txBody>
      </p:sp>
      <p:sp>
        <p:nvSpPr>
          <p:cNvPr id="5" name="Espace réservé du pied de page 4">
            <a:extLst>
              <a:ext uri="{FF2B5EF4-FFF2-40B4-BE49-F238E27FC236}">
                <a16:creationId xmlns:a16="http://schemas.microsoft.com/office/drawing/2014/main" id="{2559DD82-C6E9-43BE-B34A-5213259FC0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a:extLst>
              <a:ext uri="{FF2B5EF4-FFF2-40B4-BE49-F238E27FC236}">
                <a16:creationId xmlns:a16="http://schemas.microsoft.com/office/drawing/2014/main" id="{2A05BDB3-4764-40B6-8EF6-37E59474C1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E14539-9A77-46F4-9913-39799610EB39}" type="slidenum">
              <a:rPr lang="fr-BE" smtClean="0"/>
              <a:t>‹N°›</a:t>
            </a:fld>
            <a:endParaRPr lang="fr-BE"/>
          </a:p>
        </p:txBody>
      </p:sp>
    </p:spTree>
    <p:extLst>
      <p:ext uri="{BB962C8B-B14F-4D97-AF65-F5344CB8AC3E}">
        <p14:creationId xmlns:p14="http://schemas.microsoft.com/office/powerpoint/2010/main" val="2125806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17_23D582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svg"/><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sv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microsoft.com/office/2018/10/relationships/comments" Target="../comments/modernComment_155_5288AC8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9.xml.rels><?xml version="1.0" encoding="UTF-8" standalone="yes"?>
<Relationships xmlns="http://schemas.openxmlformats.org/package/2006/relationships"><Relationship Id="rId3" Type="http://schemas.openxmlformats.org/officeDocument/2006/relationships/hyperlink" Target="https://vooruitmetdewijk.brussels/wp-content/uploads/2022/05/PDW_BijlageBudget_2022_DEF-23-mai.xlsx" TargetMode="External"/><Relationship Id="rId2" Type="http://schemas.microsoft.com/office/2018/10/relationships/comments" Target="../comments/modernComment_168_B510685B.xml"/><Relationship Id="rId1" Type="http://schemas.openxmlformats.org/officeDocument/2006/relationships/slideLayout" Target="../slideLayouts/slideLayout1.xml"/><Relationship Id="rId4" Type="http://schemas.openxmlformats.org/officeDocument/2006/relationships/hyperlink" Target="https://inspironslequartier.brussels/wp-content/uploads/2022/05/2022_Reglement-du-budget-participatif-_QDC_-NL-_Def.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hyperlink" Target="mailto:info@quartiersdurables.be"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vooruitmetdewijk.brussels/participatief-budget/"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s://inspironslequartier.brussels/wp-content/uploads/2022/05/2022_Criteres-de-recevabilite-et-de-selection-_NL-DEF.pdf"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inspironslequartier.brussels/wp-content/uploads/2022/05/2019_outils-pedagogiques-presentations_QDC-DEF.pdf"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vimeo.com/user108550109"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4.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ous-titre 2">
            <a:extLst>
              <a:ext uri="{FF2B5EF4-FFF2-40B4-BE49-F238E27FC236}">
                <a16:creationId xmlns:a16="http://schemas.microsoft.com/office/drawing/2014/main" id="{E357DC3D-665D-4BF9-9009-FD698B3E6770}"/>
              </a:ext>
            </a:extLst>
          </p:cNvPr>
          <p:cNvSpPr txBox="1">
            <a:spLocks/>
          </p:cNvSpPr>
          <p:nvPr/>
        </p:nvSpPr>
        <p:spPr>
          <a:xfrm>
            <a:off x="7330572" y="6309968"/>
            <a:ext cx="2677842" cy="425045"/>
          </a:xfrm>
          <a:prstGeom prst="rect">
            <a:avLst/>
          </a:prstGeom>
          <a:no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fr-BE" sz="1600" dirty="0">
              <a:solidFill>
                <a:schemeClr val="tx1">
                  <a:lumMod val="50000"/>
                  <a:lumOff val="50000"/>
                </a:schemeClr>
              </a:solidFill>
            </a:endParaRPr>
          </a:p>
        </p:txBody>
      </p:sp>
      <p:sp>
        <p:nvSpPr>
          <p:cNvPr id="4" name="Rectangle 3">
            <a:extLst>
              <a:ext uri="{FF2B5EF4-FFF2-40B4-BE49-F238E27FC236}">
                <a16:creationId xmlns:a16="http://schemas.microsoft.com/office/drawing/2014/main" id="{FC77D40B-38DA-47A7-B5EB-B322CEE74998}"/>
              </a:ext>
            </a:extLst>
          </p:cNvPr>
          <p:cNvSpPr>
            <a:spLocks noGrp="1" noRot="1" noMove="1" noResize="1" noEditPoints="1" noAdjustHandles="1" noChangeArrowheads="1" noChangeShapeType="1"/>
          </p:cNvSpPr>
          <p:nvPr/>
        </p:nvSpPr>
        <p:spPr>
          <a:xfrm>
            <a:off x="2912965" y="6349765"/>
            <a:ext cx="6195219" cy="461665"/>
          </a:xfrm>
          <a:prstGeom prst="rect">
            <a:avLst/>
          </a:prstGeom>
        </p:spPr>
        <p:txBody>
          <a:bodyPr wrap="square">
            <a:spAutoFit/>
          </a:bodyPr>
          <a:lstStyle/>
          <a:p>
            <a:pPr algn="ctr">
              <a:defRPr/>
            </a:pPr>
            <a:r>
              <a:rPr lang="fr-BE" sz="1200" b="1" dirty="0">
                <a:solidFill>
                  <a:schemeClr val="bg2">
                    <a:lumMod val="75000"/>
                  </a:schemeClr>
                </a:solidFill>
              </a:rPr>
              <a:t>2022</a:t>
            </a:r>
          </a:p>
          <a:p>
            <a:pPr algn="ctr">
              <a:defRPr/>
            </a:pPr>
            <a:r>
              <a:rPr lang="fr-BE" sz="1200" b="1" dirty="0">
                <a:solidFill>
                  <a:schemeClr val="bg2">
                    <a:lumMod val="75000"/>
                  </a:schemeClr>
                </a:solidFill>
              </a:rPr>
              <a:t>Bruxelles Environnement – </a:t>
            </a:r>
            <a:r>
              <a:rPr lang="fr-BE" sz="1200" b="1" dirty="0" err="1">
                <a:solidFill>
                  <a:schemeClr val="bg2">
                    <a:lumMod val="75000"/>
                  </a:schemeClr>
                </a:solidFill>
              </a:rPr>
              <a:t>Leefmilieu</a:t>
            </a:r>
            <a:r>
              <a:rPr lang="fr-BE" sz="1200" b="1" dirty="0">
                <a:solidFill>
                  <a:schemeClr val="bg2">
                    <a:lumMod val="75000"/>
                  </a:schemeClr>
                </a:solidFill>
              </a:rPr>
              <a:t> Brussel</a:t>
            </a:r>
          </a:p>
        </p:txBody>
      </p:sp>
      <p:pic>
        <p:nvPicPr>
          <p:cNvPr id="42" name="Image 5" descr="Actions_Quart-dur-bil.png">
            <a:extLst>
              <a:ext uri="{FF2B5EF4-FFF2-40B4-BE49-F238E27FC236}">
                <a16:creationId xmlns:a16="http://schemas.microsoft.com/office/drawing/2014/main" id="{019ADD33-5D3B-4BF7-A7EA-6FFAA566A820}"/>
              </a:ext>
            </a:extLst>
          </p:cNvPr>
          <p:cNvPicPr>
            <a:picLocks noGrp="1" noRot="1" noChangeAspect="1" noMove="1" noResize="1" noEditPoints="1" noAdjustHandles="1" noChangeArrowheads="1" noChangeShapeType="1" noCrop="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17508" y="6055171"/>
            <a:ext cx="2339975"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D4C552FC-AABE-41D4-861E-58B0614CA953}"/>
              </a:ext>
            </a:extLst>
          </p:cNvPr>
          <p:cNvSpPr/>
          <p:nvPr/>
        </p:nvSpPr>
        <p:spPr>
          <a:xfrm>
            <a:off x="0" y="0"/>
            <a:ext cx="12192000" cy="3498040"/>
          </a:xfrm>
          <a:prstGeom prst="rect">
            <a:avLst/>
          </a:prstGeom>
          <a:solidFill>
            <a:srgbClr val="218351"/>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solidFill>
                <a:srgbClr val="218351"/>
              </a:solidFill>
            </a:endParaRPr>
          </a:p>
        </p:txBody>
      </p:sp>
      <p:sp>
        <p:nvSpPr>
          <p:cNvPr id="2" name="Titre 1">
            <a:extLst>
              <a:ext uri="{FF2B5EF4-FFF2-40B4-BE49-F238E27FC236}">
                <a16:creationId xmlns:a16="http://schemas.microsoft.com/office/drawing/2014/main" id="{DB40874A-88A9-4C9A-B4F1-7AF26D5DF8F3}"/>
              </a:ext>
            </a:extLst>
          </p:cNvPr>
          <p:cNvSpPr>
            <a:spLocks noGrp="1" noRot="1" noMove="1" noResize="1" noEditPoints="1" noAdjustHandles="1" noChangeArrowheads="1" noChangeShapeType="1"/>
          </p:cNvSpPr>
          <p:nvPr>
            <p:ph type="ctrTitle"/>
          </p:nvPr>
        </p:nvSpPr>
        <p:spPr>
          <a:xfrm>
            <a:off x="2777932" y="3694950"/>
            <a:ext cx="6465287" cy="1516014"/>
          </a:xfrm>
          <a:effectLst>
            <a:softEdge rad="31750"/>
          </a:effectLst>
        </p:spPr>
        <p:txBody>
          <a:bodyPr>
            <a:normAutofit/>
          </a:bodyPr>
          <a:lstStyle/>
          <a:p>
            <a:r>
              <a:rPr lang="fr-BE" sz="4000" b="1" dirty="0" err="1">
                <a:solidFill>
                  <a:srgbClr val="218351"/>
                </a:solidFill>
                <a:latin typeface="Montserrat" pitchFamily="2" charset="77"/>
                <a:ea typeface="+mn-ea"/>
                <a:cs typeface="+mn-cs"/>
              </a:rPr>
              <a:t>Formulier</a:t>
            </a:r>
            <a:r>
              <a:rPr lang="fr-BE" sz="4000" b="1" dirty="0">
                <a:solidFill>
                  <a:srgbClr val="218351"/>
                </a:solidFill>
                <a:latin typeface="Montserrat" pitchFamily="2" charset="77"/>
                <a:ea typeface="+mn-ea"/>
                <a:cs typeface="+mn-cs"/>
              </a:rPr>
              <a:t> </a:t>
            </a:r>
            <a:r>
              <a:rPr lang="fr-BE" sz="4000" b="1" dirty="0" err="1">
                <a:solidFill>
                  <a:srgbClr val="218351"/>
                </a:solidFill>
                <a:latin typeface="Montserrat" pitchFamily="2" charset="77"/>
                <a:ea typeface="+mn-ea"/>
                <a:cs typeface="+mn-cs"/>
              </a:rPr>
              <a:t>voor</a:t>
            </a:r>
            <a:r>
              <a:rPr lang="fr-BE" sz="4000" b="1" dirty="0">
                <a:solidFill>
                  <a:srgbClr val="218351"/>
                </a:solidFill>
                <a:latin typeface="Montserrat" pitchFamily="2" charset="77"/>
                <a:ea typeface="+mn-ea"/>
                <a:cs typeface="+mn-cs"/>
              </a:rPr>
              <a:t> </a:t>
            </a:r>
            <a:r>
              <a:rPr lang="fr-BE" sz="4000" b="1" dirty="0" err="1">
                <a:solidFill>
                  <a:srgbClr val="218351"/>
                </a:solidFill>
                <a:latin typeface="Montserrat" pitchFamily="2" charset="77"/>
                <a:ea typeface="+mn-ea"/>
                <a:cs typeface="+mn-cs"/>
              </a:rPr>
              <a:t>een</a:t>
            </a:r>
            <a:r>
              <a:rPr lang="fr-BE" sz="4000" b="1" dirty="0">
                <a:solidFill>
                  <a:srgbClr val="218351"/>
                </a:solidFill>
                <a:latin typeface="Montserrat" pitchFamily="2" charset="77"/>
                <a:ea typeface="+mn-ea"/>
                <a:cs typeface="+mn-cs"/>
              </a:rPr>
              <a:t> </a:t>
            </a:r>
            <a:r>
              <a:rPr lang="fr-BE" sz="4000" b="1" dirty="0" err="1">
                <a:solidFill>
                  <a:srgbClr val="218351"/>
                </a:solidFill>
                <a:latin typeface="Montserrat" pitchFamily="2" charset="77"/>
                <a:ea typeface="+mn-ea"/>
                <a:cs typeface="+mn-cs"/>
              </a:rPr>
              <a:t>subsidieaanvraag</a:t>
            </a:r>
            <a:endParaRPr lang="fr-FR" sz="4000" b="1" dirty="0">
              <a:solidFill>
                <a:srgbClr val="218351"/>
              </a:solidFill>
              <a:latin typeface="Montserrat" pitchFamily="2" charset="77"/>
              <a:ea typeface="+mn-ea"/>
              <a:cs typeface="+mn-cs"/>
            </a:endParaRPr>
          </a:p>
        </p:txBody>
      </p:sp>
      <p:pic>
        <p:nvPicPr>
          <p:cNvPr id="9" name="Image 8">
            <a:extLst>
              <a:ext uri="{FF2B5EF4-FFF2-40B4-BE49-F238E27FC236}">
                <a16:creationId xmlns:a16="http://schemas.microsoft.com/office/drawing/2014/main" id="{7D5A5D0E-87D8-4487-845C-C61A5162661B}"/>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144821" y="1443134"/>
            <a:ext cx="5731510" cy="2292350"/>
          </a:xfrm>
          <a:prstGeom prst="rect">
            <a:avLst/>
          </a:prstGeom>
          <a:noFill/>
          <a:ln>
            <a:noFill/>
          </a:ln>
        </p:spPr>
      </p:pic>
    </p:spTree>
    <p:extLst>
      <p:ext uri="{BB962C8B-B14F-4D97-AF65-F5344CB8AC3E}">
        <p14:creationId xmlns:p14="http://schemas.microsoft.com/office/powerpoint/2010/main" val="37574689"/>
      </p:ext>
    </p:extLst>
  </p:cSld>
  <p:clrMapOvr>
    <a:masterClrMapping/>
  </p:clrMapOvr>
  <p:extLst>
    <p:ext uri="{6950BFC3-D8DA-4A85-94F7-54DA5524770B}">
      <p188:commentRel xmlns:p188="http://schemas.microsoft.com/office/powerpoint/2018/8/main" r:id="rId2"/>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2">
            <a:extLst>
              <a:ext uri="{FF2B5EF4-FFF2-40B4-BE49-F238E27FC236}">
                <a16:creationId xmlns:a16="http://schemas.microsoft.com/office/drawing/2014/main" id="{7B6B6652-2CC6-405A-A72B-EE68B40FCEE6}"/>
              </a:ext>
            </a:extLst>
          </p:cNvPr>
          <p:cNvSpPr txBox="1">
            <a:spLocks noChangeArrowheads="1"/>
          </p:cNvSpPr>
          <p:nvPr/>
        </p:nvSpPr>
        <p:spPr bwMode="auto">
          <a:xfrm>
            <a:off x="453876" y="3955808"/>
            <a:ext cx="2531329"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6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7" name="Rectangle 56">
            <a:extLst>
              <a:ext uri="{FF2B5EF4-FFF2-40B4-BE49-F238E27FC236}">
                <a16:creationId xmlns:a16="http://schemas.microsoft.com/office/drawing/2014/main" id="{9379C145-12D9-4734-807D-BB46EC89972E}"/>
              </a:ext>
            </a:extLst>
          </p:cNvPr>
          <p:cNvSpPr>
            <a:spLocks noGrp="1" noRot="1" noMove="1" noResize="1" noEditPoints="1" noAdjustHandles="1" noChangeArrowheads="1" noChangeShapeType="1"/>
          </p:cNvSpPr>
          <p:nvPr/>
        </p:nvSpPr>
        <p:spPr>
          <a:xfrm>
            <a:off x="7365387" y="-315645"/>
            <a:ext cx="4527657" cy="761747"/>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nl-BE" sz="2500" b="1" dirty="0">
                <a:solidFill>
                  <a:srgbClr val="FFFFFF"/>
                </a:solidFill>
                <a:latin typeface="Montserrat" pitchFamily="2" charset="77"/>
              </a:rPr>
              <a:t>PARTIE 2</a:t>
            </a:r>
            <a:endParaRPr lang="fr-BE" sz="2500" b="1" dirty="0">
              <a:solidFill>
                <a:srgbClr val="FFFFFF"/>
              </a:solidFill>
              <a:latin typeface="Montserrat" pitchFamily="2" charset="77"/>
            </a:endParaRPr>
          </a:p>
        </p:txBody>
      </p:sp>
      <p:sp>
        <p:nvSpPr>
          <p:cNvPr id="21" name="ZoneTexte 20">
            <a:extLst>
              <a:ext uri="{FF2B5EF4-FFF2-40B4-BE49-F238E27FC236}">
                <a16:creationId xmlns:a16="http://schemas.microsoft.com/office/drawing/2014/main" id="{53076EEE-8930-4485-90FB-03BDD9F54A23}"/>
              </a:ext>
            </a:extLst>
          </p:cNvPr>
          <p:cNvSpPr txBox="1">
            <a:spLocks noGrp="1" noRot="1" noMove="1" noResize="1" noEditPoints="1" noAdjustHandles="1" noChangeArrowheads="1" noChangeShapeType="1"/>
          </p:cNvSpPr>
          <p:nvPr/>
        </p:nvSpPr>
        <p:spPr>
          <a:xfrm>
            <a:off x="5034455" y="229046"/>
            <a:ext cx="6924703" cy="333296"/>
          </a:xfrm>
          <a:prstGeom prst="rect">
            <a:avLst/>
          </a:prstGeom>
          <a:noFill/>
        </p:spPr>
        <p:txBody>
          <a:bodyPr wrap="square">
            <a:spAutoFit/>
          </a:bodyPr>
          <a:lstStyle/>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nl-BE" sz="1800" b="1" dirty="0">
                <a:solidFill>
                  <a:srgbClr val="D73958"/>
                </a:solidFill>
                <a:latin typeface="Montserrat" pitchFamily="2" charset="77"/>
              </a:rPr>
              <a:t>Deel 1.2 </a:t>
            </a:r>
            <a:r>
              <a:rPr lang="fr-BE" altLang="fr-FR" sz="1800" b="1" dirty="0">
                <a:solidFill>
                  <a:srgbClr val="D73958"/>
                </a:solidFill>
                <a:latin typeface="Montserrat" pitchFamily="2" charset="77"/>
                <a:ea typeface="+mn-ea"/>
                <a:cs typeface="+mn-cs"/>
              </a:rPr>
              <a:t>_ </a:t>
            </a:r>
            <a:r>
              <a:rPr lang="fr-BE" altLang="fr-FR" sz="1800" b="1" dirty="0" err="1">
                <a:solidFill>
                  <a:srgbClr val="D73958"/>
                </a:solidFill>
                <a:latin typeface="Montserrat" pitchFamily="2" charset="77"/>
                <a:ea typeface="+mn-ea"/>
                <a:cs typeface="+mn-cs"/>
              </a:rPr>
              <a:t>presentatie</a:t>
            </a:r>
            <a:r>
              <a:rPr lang="fr-BE" altLang="fr-FR" sz="1800" b="1" dirty="0">
                <a:solidFill>
                  <a:srgbClr val="D73958"/>
                </a:solidFill>
                <a:latin typeface="Montserrat" pitchFamily="2" charset="77"/>
                <a:ea typeface="+mn-ea"/>
                <a:cs typeface="+mn-cs"/>
              </a:rPr>
              <a:t> van de </a:t>
            </a:r>
            <a:r>
              <a:rPr lang="fr-BE" altLang="fr-FR" sz="1800" b="1" dirty="0" err="1">
                <a:solidFill>
                  <a:srgbClr val="D73958"/>
                </a:solidFill>
                <a:latin typeface="Montserrat" pitchFamily="2" charset="77"/>
                <a:ea typeface="+mn-ea"/>
                <a:cs typeface="+mn-cs"/>
              </a:rPr>
              <a:t>algemene</a:t>
            </a:r>
            <a:r>
              <a:rPr lang="fr-BE" altLang="fr-FR" sz="1800" b="1" dirty="0">
                <a:solidFill>
                  <a:srgbClr val="D73958"/>
                </a:solidFill>
                <a:latin typeface="Montserrat" pitchFamily="2" charset="77"/>
                <a:ea typeface="+mn-ea"/>
                <a:cs typeface="+mn-cs"/>
              </a:rPr>
              <a:t> </a:t>
            </a:r>
            <a:r>
              <a:rPr lang="fr-BE" altLang="fr-FR" sz="1800" b="1" dirty="0" err="1">
                <a:solidFill>
                  <a:srgbClr val="D73958"/>
                </a:solidFill>
                <a:latin typeface="Montserrat" pitchFamily="2" charset="77"/>
                <a:ea typeface="+mn-ea"/>
                <a:cs typeface="+mn-cs"/>
              </a:rPr>
              <a:t>dynamiek</a:t>
            </a:r>
            <a:endParaRPr lang="fr-BE" sz="1800" b="1" dirty="0">
              <a:solidFill>
                <a:srgbClr val="D73958"/>
              </a:solidFill>
              <a:latin typeface="Montserrat" pitchFamily="2" charset="77"/>
            </a:endParaRPr>
          </a:p>
        </p:txBody>
      </p:sp>
      <p:sp>
        <p:nvSpPr>
          <p:cNvPr id="4" name="Rectangle 3">
            <a:extLst>
              <a:ext uri="{FF2B5EF4-FFF2-40B4-BE49-F238E27FC236}">
                <a16:creationId xmlns:a16="http://schemas.microsoft.com/office/drawing/2014/main" id="{E7946A54-6556-4F5E-B13D-7BC0FABC80A4}"/>
              </a:ext>
            </a:extLst>
          </p:cNvPr>
          <p:cNvSpPr>
            <a:spLocks noGrp="1" noRot="1" noMove="1" noResize="1" noEditPoints="1" noAdjustHandles="1" noChangeArrowheads="1" noChangeShapeType="1"/>
          </p:cNvSpPr>
          <p:nvPr/>
        </p:nvSpPr>
        <p:spPr>
          <a:xfrm>
            <a:off x="180965" y="1273630"/>
            <a:ext cx="3759845" cy="5481614"/>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3" name="Rectangle 12">
            <a:extLst>
              <a:ext uri="{FF2B5EF4-FFF2-40B4-BE49-F238E27FC236}">
                <a16:creationId xmlns:a16="http://schemas.microsoft.com/office/drawing/2014/main" id="{FB62996C-17CE-423D-ACAB-5087E6434FA9}"/>
              </a:ext>
            </a:extLst>
          </p:cNvPr>
          <p:cNvSpPr>
            <a:spLocks noGrp="1" noRot="1" noMove="1" noResize="1" noEditPoints="1" noAdjustHandles="1" noChangeArrowheads="1" noChangeShapeType="1"/>
          </p:cNvSpPr>
          <p:nvPr/>
        </p:nvSpPr>
        <p:spPr>
          <a:xfrm>
            <a:off x="4122179" y="1263270"/>
            <a:ext cx="4005839" cy="5467376"/>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5" name="ZoneTexte 14">
            <a:extLst>
              <a:ext uri="{FF2B5EF4-FFF2-40B4-BE49-F238E27FC236}">
                <a16:creationId xmlns:a16="http://schemas.microsoft.com/office/drawing/2014/main" id="{8141E546-F621-46CE-BC58-E557917E8A6A}"/>
              </a:ext>
            </a:extLst>
          </p:cNvPr>
          <p:cNvSpPr txBox="1">
            <a:spLocks noGrp="1" noRot="1" noMove="1" noResize="1" noEditPoints="1" noAdjustHandles="1" noChangeArrowheads="1" noChangeShapeType="1"/>
          </p:cNvSpPr>
          <p:nvPr/>
        </p:nvSpPr>
        <p:spPr>
          <a:xfrm>
            <a:off x="4394187" y="1385444"/>
            <a:ext cx="2937942" cy="692369"/>
          </a:xfrm>
          <a:prstGeom prst="rect">
            <a:avLst/>
          </a:prstGeom>
          <a:noFill/>
        </p:spPr>
        <p:txBody>
          <a:bodyPr wrap="square">
            <a:spAutoFit/>
          </a:bodyPr>
          <a:lstStyle/>
          <a:p>
            <a:pPr>
              <a:lnSpc>
                <a:spcPct val="115000"/>
              </a:lnSpc>
              <a:spcAft>
                <a:spcPts val="1000"/>
              </a:spcAft>
            </a:pP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Wat </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motiveert</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 je? </a:t>
            </a:r>
          </a:p>
          <a:p>
            <a:pPr>
              <a:spcAft>
                <a:spcPts val="1000"/>
              </a:spcAft>
            </a:pP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Wat </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is</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 je </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droom</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a:t>
            </a:r>
            <a:endParaRPr lang="fr-BE" sz="1400" i="1" dirty="0">
              <a:solidFill>
                <a:srgbClr val="D73958"/>
              </a:solidFill>
              <a:latin typeface="Lato" panose="020F0502020204030203" pitchFamily="34" charset="0"/>
              <a:ea typeface="Lato" panose="020F0502020204030203" pitchFamily="34" charset="0"/>
              <a:cs typeface="Lato" panose="020F0502020204030203" pitchFamily="34" charset="0"/>
            </a:endParaRPr>
          </a:p>
        </p:txBody>
      </p:sp>
      <p:sp>
        <p:nvSpPr>
          <p:cNvPr id="24" name="ZoneTexte 23">
            <a:extLst>
              <a:ext uri="{FF2B5EF4-FFF2-40B4-BE49-F238E27FC236}">
                <a16:creationId xmlns:a16="http://schemas.microsoft.com/office/drawing/2014/main" id="{62950F1D-EBBC-4932-A1EB-1C311F89CB06}"/>
              </a:ext>
            </a:extLst>
          </p:cNvPr>
          <p:cNvSpPr txBox="1">
            <a:spLocks noGrp="1" noRot="1" noMove="1" noResize="1" noEditPoints="1" noAdjustHandles="1" noChangeArrowheads="1" noChangeShapeType="1"/>
          </p:cNvSpPr>
          <p:nvPr/>
        </p:nvSpPr>
        <p:spPr>
          <a:xfrm>
            <a:off x="333133" y="747636"/>
            <a:ext cx="3638351" cy="369332"/>
          </a:xfrm>
          <a:prstGeom prst="rect">
            <a:avLst/>
          </a:prstGeom>
          <a:noFill/>
        </p:spPr>
        <p:txBody>
          <a:bodyPr wrap="square">
            <a:spAutoFit/>
          </a:bodyPr>
          <a:lstStyle/>
          <a:p>
            <a:r>
              <a:rPr lang="fr-FR" sz="1800" b="1" dirty="0">
                <a:solidFill>
                  <a:srgbClr val="D73958"/>
                </a:solidFill>
                <a:latin typeface="Lato" panose="020F0502020204030203" pitchFamily="34" charset="0"/>
                <a:ea typeface="Lato" panose="020F0502020204030203" pitchFamily="34" charset="0"/>
                <a:cs typeface="Lato" panose="020F0502020204030203" pitchFamily="34" charset="0"/>
              </a:rPr>
              <a:t>Les membres</a:t>
            </a:r>
          </a:p>
        </p:txBody>
      </p:sp>
      <p:sp>
        <p:nvSpPr>
          <p:cNvPr id="28" name="ZoneTexte 27">
            <a:extLst>
              <a:ext uri="{FF2B5EF4-FFF2-40B4-BE49-F238E27FC236}">
                <a16:creationId xmlns:a16="http://schemas.microsoft.com/office/drawing/2014/main" id="{2207ADF3-25CC-443C-85D5-984B38556B57}"/>
              </a:ext>
            </a:extLst>
          </p:cNvPr>
          <p:cNvSpPr txBox="1">
            <a:spLocks noGrp="1" noRot="1" noMove="1" noResize="1" noEditPoints="1" noAdjustHandles="1" noChangeArrowheads="1" noChangeShapeType="1"/>
          </p:cNvSpPr>
          <p:nvPr/>
        </p:nvSpPr>
        <p:spPr>
          <a:xfrm>
            <a:off x="4467759" y="808461"/>
            <a:ext cx="3307592" cy="369332"/>
          </a:xfrm>
          <a:prstGeom prst="rect">
            <a:avLst/>
          </a:prstGeom>
          <a:noFill/>
        </p:spPr>
        <p:txBody>
          <a:bodyPr wrap="square">
            <a:spAutoFit/>
          </a:bodyPr>
          <a:lstStyle/>
          <a:p>
            <a:r>
              <a:rPr lang="fr-FR" sz="1800" b="1" dirty="0" err="1">
                <a:solidFill>
                  <a:srgbClr val="D73958"/>
                </a:solidFill>
                <a:latin typeface="Lato" panose="020F0502020204030203" pitchFamily="34" charset="0"/>
                <a:ea typeface="Lato" panose="020F0502020204030203" pitchFamily="34" charset="0"/>
                <a:cs typeface="Lato" panose="020F0502020204030203" pitchFamily="34" charset="0"/>
              </a:rPr>
              <a:t>Motivatie</a:t>
            </a:r>
            <a:endParaRPr lang="fr-FR" sz="1800" b="1" dirty="0">
              <a:solidFill>
                <a:srgbClr val="D73958"/>
              </a:solidFill>
              <a:latin typeface="Lato" panose="020F0502020204030203" pitchFamily="34" charset="0"/>
              <a:ea typeface="Lato" panose="020F0502020204030203" pitchFamily="34" charset="0"/>
              <a:cs typeface="Lato" panose="020F0502020204030203" pitchFamily="34" charset="0"/>
            </a:endParaRPr>
          </a:p>
        </p:txBody>
      </p:sp>
      <p:sp>
        <p:nvSpPr>
          <p:cNvPr id="37" name="ZoneTexte 36">
            <a:extLst>
              <a:ext uri="{FF2B5EF4-FFF2-40B4-BE49-F238E27FC236}">
                <a16:creationId xmlns:a16="http://schemas.microsoft.com/office/drawing/2014/main" id="{3FDEA0F4-B41E-4BFE-99EA-DB781FB8184E}"/>
              </a:ext>
            </a:extLst>
          </p:cNvPr>
          <p:cNvSpPr txBox="1"/>
          <p:nvPr/>
        </p:nvSpPr>
        <p:spPr>
          <a:xfrm>
            <a:off x="8371204" y="1444948"/>
            <a:ext cx="3521657" cy="564129"/>
          </a:xfrm>
          <a:prstGeom prst="rect">
            <a:avLst/>
          </a:prstGeom>
          <a:noFill/>
        </p:spPr>
        <p:txBody>
          <a:bodyPr wrap="square">
            <a:spAutoFit/>
          </a:bodyPr>
          <a:lstStyle/>
          <a:p>
            <a:pPr>
              <a:lnSpc>
                <a:spcPct val="115000"/>
              </a:lnSpc>
              <a:spcAft>
                <a:spcPts val="1000"/>
              </a:spcAft>
            </a:pPr>
            <a:r>
              <a:rPr lang="nl-NL" sz="1400" i="1" dirty="0">
                <a:solidFill>
                  <a:srgbClr val="D73958"/>
                </a:solidFill>
                <a:latin typeface="Lato" panose="020F0502020204030203" pitchFamily="34" charset="0"/>
                <a:ea typeface="Lato" panose="020F0502020204030203" pitchFamily="34" charset="0"/>
                <a:cs typeface="Lato" panose="020F0502020204030203" pitchFamily="34" charset="0"/>
              </a:rPr>
              <a:t>Hoe komt u in contact met uw buren en hoe maakt u de groep toegankelijk ? </a:t>
            </a:r>
            <a:endParaRPr lang="fr-BE" sz="1400" i="1" dirty="0">
              <a:solidFill>
                <a:srgbClr val="D73958"/>
              </a:solidFill>
              <a:latin typeface="Lato" panose="020F0502020204030203" pitchFamily="34" charset="0"/>
              <a:ea typeface="Lato" panose="020F0502020204030203" pitchFamily="34" charset="0"/>
              <a:cs typeface="Lato" panose="020F0502020204030203" pitchFamily="34" charset="0"/>
            </a:endParaRPr>
          </a:p>
        </p:txBody>
      </p:sp>
      <p:sp>
        <p:nvSpPr>
          <p:cNvPr id="38" name="Rectangle 37">
            <a:extLst>
              <a:ext uri="{FF2B5EF4-FFF2-40B4-BE49-F238E27FC236}">
                <a16:creationId xmlns:a16="http://schemas.microsoft.com/office/drawing/2014/main" id="{865DB431-E259-47E1-894C-FAA7C84762FE}"/>
              </a:ext>
            </a:extLst>
          </p:cNvPr>
          <p:cNvSpPr>
            <a:spLocks noGrp="1" noRot="1" noMove="1" noResize="1" noEditPoints="1" noAdjustHandles="1" noChangeArrowheads="1" noChangeShapeType="1"/>
          </p:cNvSpPr>
          <p:nvPr/>
        </p:nvSpPr>
        <p:spPr>
          <a:xfrm>
            <a:off x="8344896" y="1287338"/>
            <a:ext cx="3641672" cy="5443308"/>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39" name="ZoneTexte 38">
            <a:extLst>
              <a:ext uri="{FF2B5EF4-FFF2-40B4-BE49-F238E27FC236}">
                <a16:creationId xmlns:a16="http://schemas.microsoft.com/office/drawing/2014/main" id="{3BBC5574-3AFB-40CD-B436-08B20DBF17AD}"/>
              </a:ext>
            </a:extLst>
          </p:cNvPr>
          <p:cNvSpPr txBox="1">
            <a:spLocks noGrp="1" noRot="1" noMove="1" noResize="1" noEditPoints="1" noAdjustHandles="1" noChangeArrowheads="1" noChangeShapeType="1"/>
          </p:cNvSpPr>
          <p:nvPr/>
        </p:nvSpPr>
        <p:spPr>
          <a:xfrm>
            <a:off x="8344896" y="903283"/>
            <a:ext cx="3638351" cy="369332"/>
          </a:xfrm>
          <a:prstGeom prst="rect">
            <a:avLst/>
          </a:prstGeom>
          <a:noFill/>
        </p:spPr>
        <p:txBody>
          <a:bodyPr wrap="square">
            <a:spAutoFit/>
          </a:bodyPr>
          <a:lstStyle/>
          <a:p>
            <a:r>
              <a:rPr lang="fr-FR" sz="1800" b="1" dirty="0" err="1">
                <a:solidFill>
                  <a:srgbClr val="D73958"/>
                </a:solidFill>
                <a:latin typeface="Lato" panose="020F0502020204030203" pitchFamily="34" charset="0"/>
                <a:ea typeface="Lato" panose="020F0502020204030203" pitchFamily="34" charset="0"/>
                <a:cs typeface="Lato" panose="020F0502020204030203" pitchFamily="34" charset="0"/>
              </a:rPr>
              <a:t>Mobilisatie</a:t>
            </a:r>
            <a:endParaRPr lang="fr-FR" sz="1800" b="1" dirty="0">
              <a:solidFill>
                <a:srgbClr val="D73958"/>
              </a:solidFill>
              <a:latin typeface="Lato" panose="020F0502020204030203" pitchFamily="34" charset="0"/>
              <a:ea typeface="Lato" panose="020F0502020204030203" pitchFamily="34" charset="0"/>
              <a:cs typeface="Lato" panose="020F0502020204030203" pitchFamily="34" charset="0"/>
            </a:endParaRPr>
          </a:p>
        </p:txBody>
      </p:sp>
      <p:sp>
        <p:nvSpPr>
          <p:cNvPr id="40" name="ZoneTexte 39">
            <a:extLst>
              <a:ext uri="{FF2B5EF4-FFF2-40B4-BE49-F238E27FC236}">
                <a16:creationId xmlns:a16="http://schemas.microsoft.com/office/drawing/2014/main" id="{C6C953CE-FE0C-4F15-994F-725604929A73}"/>
              </a:ext>
            </a:extLst>
          </p:cNvPr>
          <p:cNvSpPr txBox="1">
            <a:spLocks noGrp="1" noRot="1" noMove="1" noResize="1" noEditPoints="1" noAdjustHandles="1" noChangeArrowheads="1" noChangeShapeType="1"/>
          </p:cNvSpPr>
          <p:nvPr/>
        </p:nvSpPr>
        <p:spPr>
          <a:xfrm>
            <a:off x="690050" y="1367608"/>
            <a:ext cx="3130836" cy="1059649"/>
          </a:xfrm>
          <a:prstGeom prst="rect">
            <a:avLst/>
          </a:prstGeom>
          <a:noFill/>
        </p:spPr>
        <p:txBody>
          <a:bodyPr wrap="square">
            <a:spAutoFit/>
          </a:bodyPr>
          <a:lstStyle/>
          <a:p>
            <a:pPr>
              <a:lnSpc>
                <a:spcPct val="115000"/>
              </a:lnSpc>
              <a:spcAft>
                <a:spcPts val="1000"/>
              </a:spcAft>
            </a:pPr>
            <a:r>
              <a:rPr lang="nl-NL" sz="1400" i="1" dirty="0">
                <a:solidFill>
                  <a:srgbClr val="D73958"/>
                </a:solidFill>
                <a:effectLst/>
                <a:latin typeface="Lato" panose="020F0502020204030203" pitchFamily="34" charset="0"/>
                <a:ea typeface="Lato" panose="020F0502020204030203" pitchFamily="34" charset="0"/>
                <a:cs typeface="Lato" panose="020F0502020204030203" pitchFamily="34" charset="0"/>
              </a:rPr>
              <a:t>Hoe werkt uw Participatieve Duurzame Wijk ? Hoe zit uw organisatie in elkaar ? (Frequentie van de vergaderingen, besluitvorming, eventuele subgroepen…</a:t>
            </a:r>
            <a:endParaRPr lang="fr-FR" sz="1400" i="1" dirty="0">
              <a:solidFill>
                <a:srgbClr val="D73958"/>
              </a:solidFill>
              <a:effectLst/>
              <a:latin typeface="Lato" panose="020F0502020204030203" pitchFamily="34" charset="0"/>
              <a:ea typeface="Lato" panose="020F0502020204030203" pitchFamily="34" charset="0"/>
              <a:cs typeface="Lato" panose="020F0502020204030203" pitchFamily="34" charset="0"/>
            </a:endParaRPr>
          </a:p>
        </p:txBody>
      </p:sp>
      <p:sp>
        <p:nvSpPr>
          <p:cNvPr id="41" name="ZoneTexte 40">
            <a:extLst>
              <a:ext uri="{FF2B5EF4-FFF2-40B4-BE49-F238E27FC236}">
                <a16:creationId xmlns:a16="http://schemas.microsoft.com/office/drawing/2014/main" id="{F4CB7BC9-C1B9-4B2E-BCFD-6022FAA3BD22}"/>
              </a:ext>
            </a:extLst>
          </p:cNvPr>
          <p:cNvSpPr txBox="1"/>
          <p:nvPr/>
        </p:nvSpPr>
        <p:spPr>
          <a:xfrm>
            <a:off x="329743" y="2870507"/>
            <a:ext cx="3575558" cy="1899174"/>
          </a:xfrm>
          <a:prstGeom prst="rect">
            <a:avLst/>
          </a:prstGeom>
          <a:noFill/>
        </p:spPr>
        <p:txBody>
          <a:bodyPr wrap="square">
            <a:spAutoFit/>
          </a:bodyPr>
          <a:lstStyle/>
          <a:p>
            <a:pPr>
              <a:lnSpc>
                <a:spcPct val="115000"/>
              </a:lnSpc>
              <a:spcAft>
                <a:spcPts val="1000"/>
              </a:spcAft>
            </a:pPr>
            <a:r>
              <a:rPr lang="fr-FR" sz="1200" i="1" dirty="0">
                <a:solidFill>
                  <a:schemeClr val="tx1">
                    <a:lumMod val="50000"/>
                    <a:lumOff val="50000"/>
                  </a:schemeClr>
                </a:solidFill>
                <a:latin typeface="Lato" panose="020F0502020204030203" pitchFamily="34" charset="0"/>
              </a:rPr>
              <a:t>……………………………………………………………………………………………………………………………………………………………………………………………………………………………………………………………..……………………………………………………………………………………………………………………………………………………………………………………………………………………………………………………………..</a:t>
            </a:r>
          </a:p>
          <a:p>
            <a:pPr>
              <a:lnSpc>
                <a:spcPct val="115000"/>
              </a:lnSpc>
              <a:spcAft>
                <a:spcPts val="1000"/>
              </a:spcAft>
            </a:pPr>
            <a:endParaRPr lang="fr-FR" sz="1200" i="1" dirty="0">
              <a:solidFill>
                <a:schemeClr val="tx1">
                  <a:lumMod val="50000"/>
                  <a:lumOff val="50000"/>
                </a:schemeClr>
              </a:solidFill>
              <a:latin typeface="Lato" panose="020F0502020204030203" pitchFamily="34" charset="0"/>
            </a:endParaRPr>
          </a:p>
        </p:txBody>
      </p:sp>
      <p:sp>
        <p:nvSpPr>
          <p:cNvPr id="44" name="Ellipse 43">
            <a:extLst>
              <a:ext uri="{FF2B5EF4-FFF2-40B4-BE49-F238E27FC236}">
                <a16:creationId xmlns:a16="http://schemas.microsoft.com/office/drawing/2014/main" id="{D9358EE9-853B-482A-A7A4-2475F532422A}"/>
              </a:ext>
            </a:extLst>
          </p:cNvPr>
          <p:cNvSpPr>
            <a:spLocks noGrp="1" noRot="1" noMove="1" noResize="1" noEditPoints="1" noAdjustHandles="1" noChangeArrowheads="1" noChangeShapeType="1"/>
          </p:cNvSpPr>
          <p:nvPr/>
        </p:nvSpPr>
        <p:spPr>
          <a:xfrm>
            <a:off x="-1" y="1022989"/>
            <a:ext cx="818046" cy="696953"/>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t>CS </a:t>
            </a:r>
          </a:p>
          <a:p>
            <a:pPr algn="ctr"/>
            <a:r>
              <a:rPr lang="fr-FR" sz="1200" b="1" dirty="0"/>
              <a:t>2 &amp; 3</a:t>
            </a:r>
            <a:endParaRPr lang="fr-BE" sz="1200" b="1" dirty="0"/>
          </a:p>
        </p:txBody>
      </p:sp>
      <p:sp>
        <p:nvSpPr>
          <p:cNvPr id="45" name="Ellipse 44">
            <a:extLst>
              <a:ext uri="{FF2B5EF4-FFF2-40B4-BE49-F238E27FC236}">
                <a16:creationId xmlns:a16="http://schemas.microsoft.com/office/drawing/2014/main" id="{7F2CD34B-5F45-48DD-A66C-A1DC1A3A8C96}"/>
              </a:ext>
            </a:extLst>
          </p:cNvPr>
          <p:cNvSpPr>
            <a:spLocks noGrp="1" noRot="1" noMove="1" noResize="1" noEditPoints="1" noAdjustHandles="1" noChangeArrowheads="1" noChangeShapeType="1"/>
          </p:cNvSpPr>
          <p:nvPr/>
        </p:nvSpPr>
        <p:spPr>
          <a:xfrm>
            <a:off x="11461852" y="928377"/>
            <a:ext cx="741594" cy="644518"/>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t>CS </a:t>
            </a:r>
          </a:p>
          <a:p>
            <a:pPr algn="ctr"/>
            <a:r>
              <a:rPr lang="fr-FR" sz="1200" b="1" dirty="0"/>
              <a:t>1</a:t>
            </a:r>
            <a:endParaRPr lang="fr-BE" sz="1200" b="1" dirty="0"/>
          </a:p>
        </p:txBody>
      </p:sp>
      <p:sp>
        <p:nvSpPr>
          <p:cNvPr id="19" name="ZoneTexte 18">
            <a:extLst>
              <a:ext uri="{FF2B5EF4-FFF2-40B4-BE49-F238E27FC236}">
                <a16:creationId xmlns:a16="http://schemas.microsoft.com/office/drawing/2014/main" id="{8DF04F25-3082-4FFE-B340-977381F779F7}"/>
              </a:ext>
            </a:extLst>
          </p:cNvPr>
          <p:cNvSpPr txBox="1"/>
          <p:nvPr/>
        </p:nvSpPr>
        <p:spPr>
          <a:xfrm>
            <a:off x="4350290" y="2962842"/>
            <a:ext cx="3575558" cy="1899174"/>
          </a:xfrm>
          <a:prstGeom prst="rect">
            <a:avLst/>
          </a:prstGeom>
          <a:noFill/>
        </p:spPr>
        <p:txBody>
          <a:bodyPr wrap="square">
            <a:spAutoFit/>
          </a:bodyPr>
          <a:lstStyle/>
          <a:p>
            <a:pPr>
              <a:lnSpc>
                <a:spcPct val="115000"/>
              </a:lnSpc>
              <a:spcAft>
                <a:spcPts val="1000"/>
              </a:spcAft>
            </a:pPr>
            <a:r>
              <a:rPr lang="fr-FR" sz="1200" i="1" dirty="0">
                <a:solidFill>
                  <a:schemeClr val="tx1">
                    <a:lumMod val="50000"/>
                    <a:lumOff val="50000"/>
                  </a:schemeClr>
                </a:solidFill>
                <a:latin typeface="Lato" panose="020F0502020204030203" pitchFamily="34" charset="0"/>
              </a:rPr>
              <a:t>……………………………………………………………………………………………………………………………………………………………………………………………………………………………………………………………..……………………………………………………………………………………………………………………………………………………………………………………………………………………………………………………………..</a:t>
            </a:r>
          </a:p>
          <a:p>
            <a:pPr>
              <a:lnSpc>
                <a:spcPct val="115000"/>
              </a:lnSpc>
              <a:spcAft>
                <a:spcPts val="1000"/>
              </a:spcAft>
            </a:pPr>
            <a:endParaRPr lang="fr-FR" sz="1200" i="1" dirty="0">
              <a:solidFill>
                <a:schemeClr val="tx1">
                  <a:lumMod val="50000"/>
                  <a:lumOff val="50000"/>
                </a:schemeClr>
              </a:solidFill>
              <a:latin typeface="Lato" panose="020F0502020204030203" pitchFamily="34" charset="0"/>
            </a:endParaRPr>
          </a:p>
        </p:txBody>
      </p:sp>
      <p:sp>
        <p:nvSpPr>
          <p:cNvPr id="20" name="ZoneTexte 19">
            <a:extLst>
              <a:ext uri="{FF2B5EF4-FFF2-40B4-BE49-F238E27FC236}">
                <a16:creationId xmlns:a16="http://schemas.microsoft.com/office/drawing/2014/main" id="{0ECE1A24-BFB5-4932-9E19-057E30C8EB21}"/>
              </a:ext>
            </a:extLst>
          </p:cNvPr>
          <p:cNvSpPr txBox="1"/>
          <p:nvPr/>
        </p:nvSpPr>
        <p:spPr>
          <a:xfrm>
            <a:off x="8435477" y="2929845"/>
            <a:ext cx="3575558" cy="1899174"/>
          </a:xfrm>
          <a:prstGeom prst="rect">
            <a:avLst/>
          </a:prstGeom>
          <a:noFill/>
        </p:spPr>
        <p:txBody>
          <a:bodyPr wrap="square">
            <a:spAutoFit/>
          </a:bodyPr>
          <a:lstStyle/>
          <a:p>
            <a:pPr>
              <a:lnSpc>
                <a:spcPct val="115000"/>
              </a:lnSpc>
              <a:spcAft>
                <a:spcPts val="1000"/>
              </a:spcAft>
            </a:pPr>
            <a:r>
              <a:rPr lang="fr-FR" sz="1200" i="1" dirty="0">
                <a:solidFill>
                  <a:schemeClr val="tx1">
                    <a:lumMod val="50000"/>
                    <a:lumOff val="50000"/>
                  </a:schemeClr>
                </a:solidFill>
                <a:latin typeface="Lato" panose="020F0502020204030203" pitchFamily="34" charset="0"/>
              </a:rPr>
              <a:t>……………………………………………………………………………………………………………………………………………………………………………………………………………………………………………………………..……………………………………………………………………………………………………………………………………………………………………………………………………………………………………………………………..</a:t>
            </a:r>
          </a:p>
          <a:p>
            <a:pPr>
              <a:lnSpc>
                <a:spcPct val="115000"/>
              </a:lnSpc>
              <a:spcAft>
                <a:spcPts val="1000"/>
              </a:spcAft>
            </a:pPr>
            <a:endParaRPr lang="fr-FR" sz="1200" i="1" dirty="0">
              <a:solidFill>
                <a:schemeClr val="tx1">
                  <a:lumMod val="50000"/>
                  <a:lumOff val="50000"/>
                </a:schemeClr>
              </a:solidFill>
              <a:latin typeface="Lato" panose="020F0502020204030203" pitchFamily="34" charset="0"/>
            </a:endParaRPr>
          </a:p>
        </p:txBody>
      </p:sp>
    </p:spTree>
    <p:extLst>
      <p:ext uri="{BB962C8B-B14F-4D97-AF65-F5344CB8AC3E}">
        <p14:creationId xmlns:p14="http://schemas.microsoft.com/office/powerpoint/2010/main" val="341699551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2">
            <a:extLst>
              <a:ext uri="{FF2B5EF4-FFF2-40B4-BE49-F238E27FC236}">
                <a16:creationId xmlns:a16="http://schemas.microsoft.com/office/drawing/2014/main" id="{7B6B6652-2CC6-405A-A72B-EE68B40FCEE6}"/>
              </a:ext>
            </a:extLst>
          </p:cNvPr>
          <p:cNvSpPr txBox="1">
            <a:spLocks noChangeArrowheads="1"/>
          </p:cNvSpPr>
          <p:nvPr/>
        </p:nvSpPr>
        <p:spPr bwMode="auto">
          <a:xfrm>
            <a:off x="453876" y="3955808"/>
            <a:ext cx="2531329"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6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9" name="ZoneTexte 18">
            <a:extLst>
              <a:ext uri="{FF2B5EF4-FFF2-40B4-BE49-F238E27FC236}">
                <a16:creationId xmlns:a16="http://schemas.microsoft.com/office/drawing/2014/main" id="{57023824-4D02-4F96-8D66-83054837A6D8}"/>
              </a:ext>
            </a:extLst>
          </p:cNvPr>
          <p:cNvSpPr txBox="1">
            <a:spLocks noGrp="1" noRot="1" noMove="1" noResize="1" noEditPoints="1" noAdjustHandles="1" noChangeArrowheads="1" noChangeShapeType="1"/>
          </p:cNvSpPr>
          <p:nvPr/>
        </p:nvSpPr>
        <p:spPr>
          <a:xfrm>
            <a:off x="2785241" y="229046"/>
            <a:ext cx="9173917" cy="333296"/>
          </a:xfrm>
          <a:prstGeom prst="rect">
            <a:avLst/>
          </a:prstGeom>
          <a:noFill/>
        </p:spPr>
        <p:txBody>
          <a:bodyPr wrap="square">
            <a:spAutoFit/>
          </a:bodyPr>
          <a:lstStyle/>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800" b="1" dirty="0" err="1">
                <a:solidFill>
                  <a:srgbClr val="D73958"/>
                </a:solidFill>
                <a:latin typeface="Montserrat" pitchFamily="2" charset="77"/>
              </a:rPr>
              <a:t>Deel</a:t>
            </a:r>
            <a:r>
              <a:rPr lang="fr-FR" sz="1800" b="1" dirty="0">
                <a:solidFill>
                  <a:srgbClr val="D73958"/>
                </a:solidFill>
                <a:latin typeface="Montserrat" pitchFamily="2" charset="77"/>
              </a:rPr>
              <a:t> 1.3 </a:t>
            </a:r>
            <a:r>
              <a:rPr lang="fr-FR" sz="1800" b="1" dirty="0" err="1">
                <a:solidFill>
                  <a:srgbClr val="D73958"/>
                </a:solidFill>
                <a:latin typeface="Montserrat" pitchFamily="2" charset="77"/>
              </a:rPr>
              <a:t>Gedeeelde</a:t>
            </a:r>
            <a:r>
              <a:rPr lang="fr-FR" sz="1800" b="1" dirty="0">
                <a:solidFill>
                  <a:srgbClr val="D73958"/>
                </a:solidFill>
                <a:latin typeface="Montserrat" pitchFamily="2" charset="77"/>
              </a:rPr>
              <a:t> </a:t>
            </a:r>
            <a:r>
              <a:rPr lang="fr-FR" sz="1800" b="1" dirty="0" err="1">
                <a:solidFill>
                  <a:srgbClr val="D73958"/>
                </a:solidFill>
                <a:latin typeface="Montserrat" pitchFamily="2" charset="77"/>
              </a:rPr>
              <a:t>plaatsbeschrijving</a:t>
            </a:r>
            <a:r>
              <a:rPr lang="fr-FR" sz="1800" b="1" dirty="0">
                <a:solidFill>
                  <a:srgbClr val="D73958"/>
                </a:solidFill>
                <a:latin typeface="Montserrat" pitchFamily="2" charset="77"/>
              </a:rPr>
              <a:t> van het </a:t>
            </a:r>
            <a:r>
              <a:rPr lang="fr-FR" sz="1800" b="1" dirty="0" err="1">
                <a:solidFill>
                  <a:srgbClr val="D73958"/>
                </a:solidFill>
                <a:latin typeface="Montserrat" pitchFamily="2" charset="77"/>
              </a:rPr>
              <a:t>territorium</a:t>
            </a:r>
            <a:endParaRPr lang="fr-FR" sz="1800" b="1" dirty="0">
              <a:solidFill>
                <a:srgbClr val="D73958"/>
              </a:solidFill>
              <a:latin typeface="Montserrat" pitchFamily="2" charset="77"/>
            </a:endParaRPr>
          </a:p>
        </p:txBody>
      </p:sp>
      <p:sp>
        <p:nvSpPr>
          <p:cNvPr id="20" name="ZoneTexte 19">
            <a:extLst>
              <a:ext uri="{FF2B5EF4-FFF2-40B4-BE49-F238E27FC236}">
                <a16:creationId xmlns:a16="http://schemas.microsoft.com/office/drawing/2014/main" id="{9039DAC2-C874-49EB-93B0-4856851107A4}"/>
              </a:ext>
            </a:extLst>
          </p:cNvPr>
          <p:cNvSpPr txBox="1">
            <a:spLocks noGrp="1" noRot="1" noMove="1" noResize="1" noEditPoints="1" noAdjustHandles="1" noChangeArrowheads="1" noChangeShapeType="1"/>
          </p:cNvSpPr>
          <p:nvPr/>
        </p:nvSpPr>
        <p:spPr>
          <a:xfrm>
            <a:off x="5475514" y="580947"/>
            <a:ext cx="6563287" cy="496739"/>
          </a:xfrm>
          <a:prstGeom prst="rect">
            <a:avLst/>
          </a:prstGeom>
          <a:noFill/>
        </p:spPr>
        <p:txBody>
          <a:bodyPr wrap="square">
            <a:spAutoFit/>
          </a:bodyPr>
          <a:lstStyle/>
          <a:p>
            <a:pPr algn="r">
              <a:lnSpc>
                <a:spcPct val="115000"/>
              </a:lnSpc>
              <a:spcAft>
                <a:spcPts val="1000"/>
              </a:spcAft>
            </a:pPr>
            <a:r>
              <a:rPr lang="nl-NL" sz="1200" dirty="0">
                <a:solidFill>
                  <a:schemeClr val="bg2">
                    <a:lumMod val="50000"/>
                  </a:schemeClr>
                </a:solidFill>
                <a:latin typeface="Lato" panose="020F0502020204030203" pitchFamily="34" charset="0"/>
                <a:ea typeface="Lato" panose="020F0502020204030203" pitchFamily="34" charset="0"/>
                <a:cs typeface="Lato" panose="020F0502020204030203" pitchFamily="34" charset="0"/>
              </a:rPr>
              <a:t>Wat u heeft ondernomen om na te gaan of de projecten aansluiten op de behoeften van de wijk. U mag foto's in bijlage toevoegen om uw uitleg te illustreren.</a:t>
            </a:r>
            <a:endParaRPr lang="fr-BE" sz="1200" dirty="0">
              <a:solidFill>
                <a:schemeClr val="bg2">
                  <a:lumMod val="50000"/>
                </a:schemeClr>
              </a:solidFill>
              <a:effectLst/>
              <a:latin typeface="Lato" panose="020F0502020204030203" pitchFamily="34" charset="0"/>
              <a:ea typeface="Lato" panose="020F0502020204030203" pitchFamily="34" charset="0"/>
              <a:cs typeface="Lato" panose="020F0502020204030203" pitchFamily="34" charset="0"/>
            </a:endParaRPr>
          </a:p>
        </p:txBody>
      </p:sp>
      <p:sp>
        <p:nvSpPr>
          <p:cNvPr id="29" name="Rectangle 28">
            <a:extLst>
              <a:ext uri="{FF2B5EF4-FFF2-40B4-BE49-F238E27FC236}">
                <a16:creationId xmlns:a16="http://schemas.microsoft.com/office/drawing/2014/main" id="{06CE90E4-F66C-42F2-8C6A-E46591755C95}"/>
              </a:ext>
            </a:extLst>
          </p:cNvPr>
          <p:cNvSpPr>
            <a:spLocks noGrp="1" noRot="1" noMove="1" noResize="1" noEditPoints="1" noAdjustHandles="1" noChangeArrowheads="1" noChangeShapeType="1"/>
          </p:cNvSpPr>
          <p:nvPr/>
        </p:nvSpPr>
        <p:spPr>
          <a:xfrm>
            <a:off x="146697" y="1905002"/>
            <a:ext cx="5504789" cy="4778827"/>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30" name="ZoneTexte 29">
            <a:extLst>
              <a:ext uri="{FF2B5EF4-FFF2-40B4-BE49-F238E27FC236}">
                <a16:creationId xmlns:a16="http://schemas.microsoft.com/office/drawing/2014/main" id="{6EA4FBDC-FD4C-43E0-8DC7-88550E429CE8}"/>
              </a:ext>
            </a:extLst>
          </p:cNvPr>
          <p:cNvSpPr txBox="1">
            <a:spLocks noGrp="1" noRot="1" noMove="1" noResize="1" noEditPoints="1" noAdjustHandles="1" noChangeArrowheads="1" noChangeShapeType="1"/>
          </p:cNvSpPr>
          <p:nvPr/>
        </p:nvSpPr>
        <p:spPr>
          <a:xfrm>
            <a:off x="769089" y="1426043"/>
            <a:ext cx="5326911" cy="369332"/>
          </a:xfrm>
          <a:prstGeom prst="rect">
            <a:avLst/>
          </a:prstGeom>
          <a:noFill/>
        </p:spPr>
        <p:txBody>
          <a:bodyPr wrap="square">
            <a:spAutoFit/>
          </a:bodyPr>
          <a:lstStyle/>
          <a:p>
            <a:r>
              <a:rPr lang="fr-FR" sz="1800" b="1" dirty="0">
                <a:solidFill>
                  <a:srgbClr val="D73958"/>
                </a:solidFill>
                <a:latin typeface="Lato" panose="020F0502020204030203" pitchFamily="34" charset="0"/>
                <a:ea typeface="Lato" panose="020F0502020204030203" pitchFamily="34" charset="0"/>
                <a:cs typeface="Lato" panose="020F0502020204030203" pitchFamily="34" charset="0"/>
              </a:rPr>
              <a:t>De </a:t>
            </a:r>
            <a:r>
              <a:rPr lang="fr-FR" sz="1800" b="1" dirty="0" err="1">
                <a:solidFill>
                  <a:srgbClr val="D73958"/>
                </a:solidFill>
                <a:latin typeface="Lato" panose="020F0502020204030203" pitchFamily="34" charset="0"/>
                <a:ea typeface="Lato" panose="020F0502020204030203" pitchFamily="34" charset="0"/>
                <a:cs typeface="Lato" panose="020F0502020204030203" pitchFamily="34" charset="0"/>
              </a:rPr>
              <a:t>bevindingen</a:t>
            </a:r>
            <a:endParaRPr lang="fr-FR" sz="1800" b="1" dirty="0">
              <a:solidFill>
                <a:srgbClr val="D73958"/>
              </a:solidFill>
              <a:latin typeface="Lato" panose="020F0502020204030203" pitchFamily="34" charset="0"/>
              <a:ea typeface="Lato" panose="020F0502020204030203" pitchFamily="34" charset="0"/>
              <a:cs typeface="Lato" panose="020F0502020204030203" pitchFamily="34" charset="0"/>
            </a:endParaRPr>
          </a:p>
        </p:txBody>
      </p:sp>
      <p:sp>
        <p:nvSpPr>
          <p:cNvPr id="31" name="ZoneTexte 30">
            <a:extLst>
              <a:ext uri="{FF2B5EF4-FFF2-40B4-BE49-F238E27FC236}">
                <a16:creationId xmlns:a16="http://schemas.microsoft.com/office/drawing/2014/main" id="{79DDB153-7803-40AE-AD8D-4AAB40526C07}"/>
              </a:ext>
            </a:extLst>
          </p:cNvPr>
          <p:cNvSpPr txBox="1">
            <a:spLocks noGrp="1" noRot="1" noMove="1" noResize="1" noEditPoints="1" noAdjustHandles="1" noChangeArrowheads="1" noChangeShapeType="1"/>
          </p:cNvSpPr>
          <p:nvPr/>
        </p:nvSpPr>
        <p:spPr>
          <a:xfrm>
            <a:off x="507800" y="1950174"/>
            <a:ext cx="4583857" cy="316369"/>
          </a:xfrm>
          <a:prstGeom prst="rect">
            <a:avLst/>
          </a:prstGeom>
          <a:noFill/>
        </p:spPr>
        <p:txBody>
          <a:bodyPr wrap="square">
            <a:spAutoFit/>
          </a:bodyPr>
          <a:lstStyle/>
          <a:p>
            <a:pPr>
              <a:lnSpc>
                <a:spcPct val="115000"/>
              </a:lnSpc>
              <a:spcAft>
                <a:spcPts val="1000"/>
              </a:spcAft>
            </a:pPr>
            <a:r>
              <a:rPr lang="fr-FR" sz="1400" dirty="0">
                <a:solidFill>
                  <a:srgbClr val="D73958"/>
                </a:solidFill>
                <a:latin typeface="Lato" panose="020F0502020204030203" pitchFamily="34" charset="0"/>
                <a:ea typeface="Lato" panose="020F0502020204030203" pitchFamily="34" charset="0"/>
                <a:cs typeface="Lato" panose="020F0502020204030203" pitchFamily="34" charset="0"/>
              </a:rPr>
              <a:t>Wat </a:t>
            </a:r>
            <a:r>
              <a:rPr lang="fr-FR" sz="1400" dirty="0" err="1">
                <a:solidFill>
                  <a:srgbClr val="D73958"/>
                </a:solidFill>
                <a:latin typeface="Lato" panose="020F0502020204030203" pitchFamily="34" charset="0"/>
                <a:ea typeface="Lato" panose="020F0502020204030203" pitchFamily="34" charset="0"/>
                <a:cs typeface="Lato" panose="020F0502020204030203" pitchFamily="34" charset="0"/>
              </a:rPr>
              <a:t>zijn</a:t>
            </a:r>
            <a:r>
              <a:rPr lang="fr-FR" sz="1400"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400" dirty="0" err="1">
                <a:solidFill>
                  <a:srgbClr val="D73958"/>
                </a:solidFill>
                <a:latin typeface="Lato" panose="020F0502020204030203" pitchFamily="34" charset="0"/>
                <a:ea typeface="Lato" panose="020F0502020204030203" pitchFamily="34" charset="0"/>
                <a:cs typeface="Lato" panose="020F0502020204030203" pitchFamily="34" charset="0"/>
              </a:rPr>
              <a:t>uw</a:t>
            </a:r>
            <a:r>
              <a:rPr lang="fr-FR" sz="1400"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400" dirty="0" err="1">
                <a:solidFill>
                  <a:srgbClr val="D73958"/>
                </a:solidFill>
                <a:latin typeface="Lato" panose="020F0502020204030203" pitchFamily="34" charset="0"/>
                <a:ea typeface="Lato" panose="020F0502020204030203" pitchFamily="34" charset="0"/>
                <a:cs typeface="Lato" panose="020F0502020204030203" pitchFamily="34" charset="0"/>
              </a:rPr>
              <a:t>waarnemingen</a:t>
            </a:r>
            <a:r>
              <a:rPr lang="fr-FR" sz="1400" dirty="0">
                <a:solidFill>
                  <a:srgbClr val="D73958"/>
                </a:solidFill>
                <a:latin typeface="Lato" panose="020F0502020204030203" pitchFamily="34" charset="0"/>
                <a:ea typeface="Lato" panose="020F0502020204030203" pitchFamily="34" charset="0"/>
                <a:cs typeface="Lato" panose="020F0502020204030203" pitchFamily="34" charset="0"/>
              </a:rPr>
              <a:t> in de </a:t>
            </a:r>
            <a:r>
              <a:rPr lang="fr-FR" sz="1400" dirty="0" err="1">
                <a:solidFill>
                  <a:srgbClr val="D73958"/>
                </a:solidFill>
                <a:latin typeface="Lato" panose="020F0502020204030203" pitchFamily="34" charset="0"/>
                <a:ea typeface="Lato" panose="020F0502020204030203" pitchFamily="34" charset="0"/>
                <a:cs typeface="Lato" panose="020F0502020204030203" pitchFamily="34" charset="0"/>
              </a:rPr>
              <a:t>wijk</a:t>
            </a:r>
            <a:r>
              <a:rPr lang="fr-FR" sz="1400" dirty="0">
                <a:solidFill>
                  <a:srgbClr val="D73958"/>
                </a:solidFill>
                <a:latin typeface="Lato" panose="020F0502020204030203" pitchFamily="34" charset="0"/>
                <a:ea typeface="Lato" panose="020F0502020204030203" pitchFamily="34" charset="0"/>
                <a:cs typeface="Lato" panose="020F0502020204030203" pitchFamily="34" charset="0"/>
              </a:rPr>
              <a:t> ? </a:t>
            </a:r>
            <a:endParaRPr lang="fr-BE" sz="1400" dirty="0">
              <a:solidFill>
                <a:srgbClr val="D73958"/>
              </a:solidFill>
              <a:latin typeface="Lato" panose="020F0502020204030203" pitchFamily="34" charset="0"/>
              <a:ea typeface="Lato" panose="020F0502020204030203" pitchFamily="34" charset="0"/>
              <a:cs typeface="Lato" panose="020F0502020204030203" pitchFamily="34" charset="0"/>
            </a:endParaRPr>
          </a:p>
        </p:txBody>
      </p:sp>
      <p:sp>
        <p:nvSpPr>
          <p:cNvPr id="32" name="ZoneTexte 31">
            <a:extLst>
              <a:ext uri="{FF2B5EF4-FFF2-40B4-BE49-F238E27FC236}">
                <a16:creationId xmlns:a16="http://schemas.microsoft.com/office/drawing/2014/main" id="{3CE2F6AD-C8E6-4D79-9AC8-2BB5B154B8E7}"/>
              </a:ext>
            </a:extLst>
          </p:cNvPr>
          <p:cNvSpPr txBox="1"/>
          <p:nvPr/>
        </p:nvSpPr>
        <p:spPr>
          <a:xfrm>
            <a:off x="240539" y="3267291"/>
            <a:ext cx="5234975" cy="1474443"/>
          </a:xfrm>
          <a:prstGeom prst="rect">
            <a:avLst/>
          </a:prstGeom>
          <a:noFill/>
        </p:spPr>
        <p:txBody>
          <a:bodyPr wrap="square">
            <a:spAutoFit/>
          </a:bodyPr>
          <a:lstStyle/>
          <a:p>
            <a:pPr>
              <a:lnSpc>
                <a:spcPct val="115000"/>
              </a:lnSpc>
              <a:spcAft>
                <a:spcPts val="1000"/>
              </a:spcAft>
            </a:pPr>
            <a:r>
              <a:rPr lang="fr-FR" sz="1200" i="1" dirty="0">
                <a:solidFill>
                  <a:schemeClr val="tx1">
                    <a:lumMod val="50000"/>
                    <a:lumOff val="50000"/>
                  </a:schemeClr>
                </a:solidFill>
                <a:latin typeface="Lato" panose="020F0502020204030203" pitchFamily="34" charset="0"/>
              </a:rPr>
              <a:t>…………………………………………………………………………………………………………………………………………………………………………………………………………………………………………………………….……………………………………………………………………………………………………………………………………………………………………………………………………………………………………………………………..</a:t>
            </a:r>
          </a:p>
          <a:p>
            <a:pPr>
              <a:lnSpc>
                <a:spcPct val="115000"/>
              </a:lnSpc>
              <a:spcAft>
                <a:spcPts val="1000"/>
              </a:spcAft>
            </a:pPr>
            <a:endParaRPr lang="fr-FR" sz="1200" i="1" dirty="0">
              <a:solidFill>
                <a:schemeClr val="tx1">
                  <a:lumMod val="50000"/>
                  <a:lumOff val="50000"/>
                </a:schemeClr>
              </a:solidFill>
              <a:latin typeface="Lato" panose="020F0502020204030203" pitchFamily="34" charset="0"/>
            </a:endParaRPr>
          </a:p>
        </p:txBody>
      </p:sp>
      <p:sp>
        <p:nvSpPr>
          <p:cNvPr id="33" name="Rectangle 32">
            <a:extLst>
              <a:ext uri="{FF2B5EF4-FFF2-40B4-BE49-F238E27FC236}">
                <a16:creationId xmlns:a16="http://schemas.microsoft.com/office/drawing/2014/main" id="{0B92373B-C8BB-4B7B-8E40-2DF882C8E04B}"/>
              </a:ext>
            </a:extLst>
          </p:cNvPr>
          <p:cNvSpPr>
            <a:spLocks noGrp="1" noRot="1" noMove="1" noResize="1" noEditPoints="1" noAdjustHandles="1" noChangeArrowheads="1" noChangeShapeType="1"/>
          </p:cNvSpPr>
          <p:nvPr/>
        </p:nvSpPr>
        <p:spPr>
          <a:xfrm>
            <a:off x="6191504" y="1905002"/>
            <a:ext cx="5504789" cy="4778827"/>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34" name="ZoneTexte 33">
            <a:extLst>
              <a:ext uri="{FF2B5EF4-FFF2-40B4-BE49-F238E27FC236}">
                <a16:creationId xmlns:a16="http://schemas.microsoft.com/office/drawing/2014/main" id="{2C667EA1-4E64-436B-A5FB-36CA80FAEE29}"/>
              </a:ext>
            </a:extLst>
          </p:cNvPr>
          <p:cNvSpPr txBox="1">
            <a:spLocks noGrp="1" noRot="1" noMove="1" noResize="1" noEditPoints="1" noAdjustHandles="1" noChangeArrowheads="1" noChangeShapeType="1"/>
          </p:cNvSpPr>
          <p:nvPr/>
        </p:nvSpPr>
        <p:spPr>
          <a:xfrm>
            <a:off x="6566133" y="1426057"/>
            <a:ext cx="5326911" cy="369332"/>
          </a:xfrm>
          <a:prstGeom prst="rect">
            <a:avLst/>
          </a:prstGeom>
          <a:noFill/>
        </p:spPr>
        <p:txBody>
          <a:bodyPr wrap="square">
            <a:spAutoFit/>
          </a:bodyPr>
          <a:lstStyle/>
          <a:p>
            <a:r>
              <a:rPr lang="fr-FR" sz="1800" b="1" dirty="0">
                <a:solidFill>
                  <a:srgbClr val="D73958"/>
                </a:solidFill>
                <a:latin typeface="Lato" panose="020F0502020204030203" pitchFamily="34" charset="0"/>
                <a:ea typeface="Lato" panose="020F0502020204030203" pitchFamily="34" charset="0"/>
                <a:cs typeface="Lato" panose="020F0502020204030203" pitchFamily="34" charset="0"/>
              </a:rPr>
              <a:t>De </a:t>
            </a:r>
            <a:r>
              <a:rPr lang="fr-FR" sz="1800" b="1" dirty="0" err="1">
                <a:solidFill>
                  <a:srgbClr val="D73958"/>
                </a:solidFill>
                <a:latin typeface="Lato" panose="020F0502020204030203" pitchFamily="34" charset="0"/>
                <a:ea typeface="Lato" panose="020F0502020204030203" pitchFamily="34" charset="0"/>
                <a:cs typeface="Lato" panose="020F0502020204030203" pitchFamily="34" charset="0"/>
              </a:rPr>
              <a:t>behoeften</a:t>
            </a:r>
            <a:endParaRPr lang="fr-FR" sz="1800" b="1" dirty="0">
              <a:solidFill>
                <a:srgbClr val="D73958"/>
              </a:solidFill>
              <a:latin typeface="Lato" panose="020F0502020204030203" pitchFamily="34" charset="0"/>
              <a:ea typeface="Lato" panose="020F0502020204030203" pitchFamily="34" charset="0"/>
              <a:cs typeface="Lato" panose="020F0502020204030203" pitchFamily="34" charset="0"/>
            </a:endParaRPr>
          </a:p>
        </p:txBody>
      </p:sp>
      <p:sp>
        <p:nvSpPr>
          <p:cNvPr id="35" name="ZoneTexte 34">
            <a:extLst>
              <a:ext uri="{FF2B5EF4-FFF2-40B4-BE49-F238E27FC236}">
                <a16:creationId xmlns:a16="http://schemas.microsoft.com/office/drawing/2014/main" id="{1337FC56-F7FA-433C-8345-8EBE43447629}"/>
              </a:ext>
            </a:extLst>
          </p:cNvPr>
          <p:cNvSpPr txBox="1">
            <a:spLocks noGrp="1" noRot="1" noMove="1" noResize="1" noEditPoints="1" noAdjustHandles="1" noChangeArrowheads="1" noChangeShapeType="1"/>
          </p:cNvSpPr>
          <p:nvPr/>
        </p:nvSpPr>
        <p:spPr>
          <a:xfrm>
            <a:off x="6552606" y="1950174"/>
            <a:ext cx="4583858" cy="564129"/>
          </a:xfrm>
          <a:prstGeom prst="rect">
            <a:avLst/>
          </a:prstGeom>
          <a:noFill/>
        </p:spPr>
        <p:txBody>
          <a:bodyPr wrap="square">
            <a:spAutoFit/>
          </a:bodyPr>
          <a:lstStyle/>
          <a:p>
            <a:pPr lvl="0">
              <a:lnSpc>
                <a:spcPct val="115000"/>
              </a:lnSpc>
              <a:spcAft>
                <a:spcPts val="1000"/>
              </a:spcAft>
            </a:pPr>
            <a:r>
              <a:rPr lang="nl-NL" sz="1400" dirty="0">
                <a:solidFill>
                  <a:srgbClr val="D73958"/>
                </a:solidFill>
                <a:latin typeface="Lato" panose="020F0502020204030203" pitchFamily="34" charset="0"/>
                <a:ea typeface="Lato" panose="020F0502020204030203" pitchFamily="34" charset="0"/>
                <a:cs typeface="Lato" panose="020F0502020204030203" pitchFamily="34" charset="0"/>
              </a:rPr>
              <a:t>Welke behoeften mogelijkheden heeft u kunnen vaststellen in uw wijk ?</a:t>
            </a:r>
          </a:p>
        </p:txBody>
      </p:sp>
      <p:sp>
        <p:nvSpPr>
          <p:cNvPr id="21" name="Ellipse 20">
            <a:extLst>
              <a:ext uri="{FF2B5EF4-FFF2-40B4-BE49-F238E27FC236}">
                <a16:creationId xmlns:a16="http://schemas.microsoft.com/office/drawing/2014/main" id="{6BD98C81-12C2-49A8-8D98-A83097BEDA3F}"/>
              </a:ext>
            </a:extLst>
          </p:cNvPr>
          <p:cNvSpPr>
            <a:spLocks noGrp="1" noRot="1" noMove="1" noResize="1" noEditPoints="1" noAdjustHandles="1" noChangeArrowheads="1" noChangeShapeType="1"/>
          </p:cNvSpPr>
          <p:nvPr/>
        </p:nvSpPr>
        <p:spPr>
          <a:xfrm>
            <a:off x="5805806" y="1426043"/>
            <a:ext cx="741594" cy="644518"/>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t>CS </a:t>
            </a:r>
          </a:p>
          <a:p>
            <a:pPr algn="ctr"/>
            <a:r>
              <a:rPr lang="fr-FR" sz="1200" b="1" dirty="0"/>
              <a:t>9, 3</a:t>
            </a:r>
            <a:endParaRPr lang="fr-BE" sz="1200" b="1" dirty="0"/>
          </a:p>
        </p:txBody>
      </p:sp>
      <p:sp>
        <p:nvSpPr>
          <p:cNvPr id="22" name="Ellipse 21">
            <a:extLst>
              <a:ext uri="{FF2B5EF4-FFF2-40B4-BE49-F238E27FC236}">
                <a16:creationId xmlns:a16="http://schemas.microsoft.com/office/drawing/2014/main" id="{C7851B1D-0275-42DA-A80A-C5DC27542925}"/>
              </a:ext>
            </a:extLst>
          </p:cNvPr>
          <p:cNvSpPr>
            <a:spLocks noGrp="1" noRot="1" noMove="1" noResize="1" noEditPoints="1" noAdjustHandles="1" noChangeArrowheads="1" noChangeShapeType="1"/>
          </p:cNvSpPr>
          <p:nvPr/>
        </p:nvSpPr>
        <p:spPr>
          <a:xfrm>
            <a:off x="66028" y="1449439"/>
            <a:ext cx="741594" cy="644518"/>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t>CS </a:t>
            </a:r>
          </a:p>
          <a:p>
            <a:pPr algn="ctr"/>
            <a:r>
              <a:rPr lang="fr-FR" sz="1200" b="1" dirty="0"/>
              <a:t>9</a:t>
            </a:r>
            <a:endParaRPr lang="fr-BE" sz="1200" b="1" dirty="0"/>
          </a:p>
        </p:txBody>
      </p:sp>
      <p:sp>
        <p:nvSpPr>
          <p:cNvPr id="16" name="ZoneTexte 15">
            <a:extLst>
              <a:ext uri="{FF2B5EF4-FFF2-40B4-BE49-F238E27FC236}">
                <a16:creationId xmlns:a16="http://schemas.microsoft.com/office/drawing/2014/main" id="{4DC26446-29CD-4A67-9FE4-BBAB42C619A7}"/>
              </a:ext>
            </a:extLst>
          </p:cNvPr>
          <p:cNvSpPr txBox="1"/>
          <p:nvPr/>
        </p:nvSpPr>
        <p:spPr>
          <a:xfrm>
            <a:off x="6326410" y="3291515"/>
            <a:ext cx="5234975" cy="1474443"/>
          </a:xfrm>
          <a:prstGeom prst="rect">
            <a:avLst/>
          </a:prstGeom>
          <a:noFill/>
        </p:spPr>
        <p:txBody>
          <a:bodyPr wrap="square">
            <a:spAutoFit/>
          </a:bodyPr>
          <a:lstStyle/>
          <a:p>
            <a:pPr>
              <a:lnSpc>
                <a:spcPct val="115000"/>
              </a:lnSpc>
              <a:spcAft>
                <a:spcPts val="1000"/>
              </a:spcAft>
            </a:pPr>
            <a:r>
              <a:rPr lang="fr-FR" sz="1200" i="1" dirty="0">
                <a:solidFill>
                  <a:schemeClr val="tx1">
                    <a:lumMod val="50000"/>
                    <a:lumOff val="50000"/>
                  </a:schemeClr>
                </a:solidFill>
                <a:latin typeface="Lato" panose="020F0502020204030203" pitchFamily="34" charset="0"/>
              </a:rPr>
              <a:t>…………………………………………………………………………………………………………………………………………………………………………………………………………………………………………………………….……………………………………………………………………………………………………………………………………………………………………………………………………………………………………………………………..</a:t>
            </a:r>
          </a:p>
          <a:p>
            <a:pPr>
              <a:lnSpc>
                <a:spcPct val="115000"/>
              </a:lnSpc>
              <a:spcAft>
                <a:spcPts val="1000"/>
              </a:spcAft>
            </a:pPr>
            <a:endParaRPr lang="fr-FR" sz="1200" i="1" dirty="0">
              <a:solidFill>
                <a:schemeClr val="tx1">
                  <a:lumMod val="50000"/>
                  <a:lumOff val="50000"/>
                </a:schemeClr>
              </a:solidFill>
              <a:latin typeface="Lato" panose="020F0502020204030203" pitchFamily="34" charset="0"/>
            </a:endParaRPr>
          </a:p>
        </p:txBody>
      </p:sp>
    </p:spTree>
    <p:extLst>
      <p:ext uri="{BB962C8B-B14F-4D97-AF65-F5344CB8AC3E}">
        <p14:creationId xmlns:p14="http://schemas.microsoft.com/office/powerpoint/2010/main" val="109033225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2">
            <a:extLst>
              <a:ext uri="{FF2B5EF4-FFF2-40B4-BE49-F238E27FC236}">
                <a16:creationId xmlns:a16="http://schemas.microsoft.com/office/drawing/2014/main" id="{7B6B6652-2CC6-405A-A72B-EE68B40FCEE6}"/>
              </a:ext>
            </a:extLst>
          </p:cNvPr>
          <p:cNvSpPr txBox="1">
            <a:spLocks noChangeArrowheads="1"/>
          </p:cNvSpPr>
          <p:nvPr/>
        </p:nvSpPr>
        <p:spPr bwMode="auto">
          <a:xfrm>
            <a:off x="453876" y="3955808"/>
            <a:ext cx="2531329"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6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7" name="Rectangle 56">
            <a:extLst>
              <a:ext uri="{FF2B5EF4-FFF2-40B4-BE49-F238E27FC236}">
                <a16:creationId xmlns:a16="http://schemas.microsoft.com/office/drawing/2014/main" id="{9379C145-12D9-4734-807D-BB46EC89972E}"/>
              </a:ext>
            </a:extLst>
          </p:cNvPr>
          <p:cNvSpPr/>
          <p:nvPr/>
        </p:nvSpPr>
        <p:spPr>
          <a:xfrm>
            <a:off x="7365387" y="-315645"/>
            <a:ext cx="4527657" cy="761747"/>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nl-BE" sz="2500" b="1" dirty="0">
                <a:solidFill>
                  <a:srgbClr val="FFFFFF"/>
                </a:solidFill>
                <a:latin typeface="Montserrat" pitchFamily="2" charset="77"/>
              </a:rPr>
              <a:t>PARTIE 2</a:t>
            </a:r>
            <a:endParaRPr lang="fr-BE" sz="2500" b="1" dirty="0">
              <a:solidFill>
                <a:srgbClr val="FFFFFF"/>
              </a:solidFill>
              <a:latin typeface="Montserrat" pitchFamily="2" charset="77"/>
            </a:endParaRPr>
          </a:p>
        </p:txBody>
      </p:sp>
      <p:sp>
        <p:nvSpPr>
          <p:cNvPr id="44" name="Ellipse 43">
            <a:extLst>
              <a:ext uri="{FF2B5EF4-FFF2-40B4-BE49-F238E27FC236}">
                <a16:creationId xmlns:a16="http://schemas.microsoft.com/office/drawing/2014/main" id="{D9358EE9-853B-482A-A7A4-2475F532422A}"/>
              </a:ext>
            </a:extLst>
          </p:cNvPr>
          <p:cNvSpPr>
            <a:spLocks noGrp="1" noRot="1" noMove="1" noResize="1" noEditPoints="1" noAdjustHandles="1" noChangeArrowheads="1" noChangeShapeType="1"/>
          </p:cNvSpPr>
          <p:nvPr/>
        </p:nvSpPr>
        <p:spPr>
          <a:xfrm>
            <a:off x="153198" y="580947"/>
            <a:ext cx="1055115" cy="833412"/>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t>CS </a:t>
            </a:r>
          </a:p>
          <a:p>
            <a:pPr algn="ctr"/>
            <a:r>
              <a:rPr lang="fr-FR" sz="1200" b="1" dirty="0"/>
              <a:t>1, 2, 3, 6, 9</a:t>
            </a:r>
            <a:endParaRPr lang="fr-BE" sz="1200" b="1" dirty="0"/>
          </a:p>
        </p:txBody>
      </p:sp>
      <p:sp>
        <p:nvSpPr>
          <p:cNvPr id="19" name="ZoneTexte 18">
            <a:extLst>
              <a:ext uri="{FF2B5EF4-FFF2-40B4-BE49-F238E27FC236}">
                <a16:creationId xmlns:a16="http://schemas.microsoft.com/office/drawing/2014/main" id="{57023824-4D02-4F96-8D66-83054837A6D8}"/>
              </a:ext>
            </a:extLst>
          </p:cNvPr>
          <p:cNvSpPr txBox="1">
            <a:spLocks noGrp="1" noRot="1" noMove="1" noResize="1" noEditPoints="1" noAdjustHandles="1" noChangeArrowheads="1" noChangeShapeType="1"/>
          </p:cNvSpPr>
          <p:nvPr/>
        </p:nvSpPr>
        <p:spPr>
          <a:xfrm>
            <a:off x="3636579" y="229046"/>
            <a:ext cx="8322579" cy="333296"/>
          </a:xfrm>
          <a:prstGeom prst="rect">
            <a:avLst/>
          </a:prstGeom>
          <a:noFill/>
        </p:spPr>
        <p:txBody>
          <a:bodyPr wrap="square">
            <a:spAutoFit/>
          </a:bodyPr>
          <a:lstStyle/>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800" b="1" dirty="0" err="1">
                <a:solidFill>
                  <a:srgbClr val="D73958"/>
                </a:solidFill>
                <a:latin typeface="Montserrat" pitchFamily="2" charset="77"/>
              </a:rPr>
              <a:t>Deel</a:t>
            </a:r>
            <a:r>
              <a:rPr lang="fr-FR" sz="1800" b="1" dirty="0">
                <a:solidFill>
                  <a:srgbClr val="D73958"/>
                </a:solidFill>
                <a:latin typeface="Montserrat" pitchFamily="2" charset="77"/>
              </a:rPr>
              <a:t> 1.3 </a:t>
            </a:r>
            <a:r>
              <a:rPr lang="fr-FR" sz="1800" b="1" dirty="0" err="1">
                <a:solidFill>
                  <a:srgbClr val="D73958"/>
                </a:solidFill>
                <a:latin typeface="Montserrat" pitchFamily="2" charset="77"/>
              </a:rPr>
              <a:t>Gedeeelde</a:t>
            </a:r>
            <a:r>
              <a:rPr lang="fr-FR" sz="1800" b="1" dirty="0">
                <a:solidFill>
                  <a:srgbClr val="D73958"/>
                </a:solidFill>
                <a:latin typeface="Montserrat" pitchFamily="2" charset="77"/>
              </a:rPr>
              <a:t> </a:t>
            </a:r>
            <a:r>
              <a:rPr lang="fr-FR" sz="1800" b="1" dirty="0" err="1">
                <a:solidFill>
                  <a:srgbClr val="D73958"/>
                </a:solidFill>
                <a:latin typeface="Montserrat" pitchFamily="2" charset="77"/>
              </a:rPr>
              <a:t>plaatsbeschrijving</a:t>
            </a:r>
            <a:r>
              <a:rPr lang="fr-FR" sz="1800" b="1" dirty="0">
                <a:solidFill>
                  <a:srgbClr val="D73958"/>
                </a:solidFill>
                <a:latin typeface="Montserrat" pitchFamily="2" charset="77"/>
              </a:rPr>
              <a:t> van het </a:t>
            </a:r>
            <a:r>
              <a:rPr lang="fr-FR" sz="1800" b="1" dirty="0" err="1">
                <a:solidFill>
                  <a:srgbClr val="D73958"/>
                </a:solidFill>
                <a:latin typeface="Montserrat" pitchFamily="2" charset="77"/>
              </a:rPr>
              <a:t>territorium</a:t>
            </a:r>
            <a:endParaRPr lang="fr-FR" sz="1800" b="1" dirty="0">
              <a:solidFill>
                <a:srgbClr val="D73958"/>
              </a:solidFill>
              <a:latin typeface="Montserrat" pitchFamily="2" charset="77"/>
            </a:endParaRPr>
          </a:p>
        </p:txBody>
      </p:sp>
      <p:sp>
        <p:nvSpPr>
          <p:cNvPr id="20" name="ZoneTexte 19">
            <a:extLst>
              <a:ext uri="{FF2B5EF4-FFF2-40B4-BE49-F238E27FC236}">
                <a16:creationId xmlns:a16="http://schemas.microsoft.com/office/drawing/2014/main" id="{9039DAC2-C874-49EB-93B0-4856851107A4}"/>
              </a:ext>
            </a:extLst>
          </p:cNvPr>
          <p:cNvSpPr txBox="1">
            <a:spLocks noGrp="1" noRot="1" noMove="1" noResize="1" noEditPoints="1" noAdjustHandles="1" noChangeArrowheads="1" noChangeShapeType="1"/>
          </p:cNvSpPr>
          <p:nvPr/>
        </p:nvSpPr>
        <p:spPr>
          <a:xfrm>
            <a:off x="5475514" y="580947"/>
            <a:ext cx="6563287" cy="496739"/>
          </a:xfrm>
          <a:prstGeom prst="rect">
            <a:avLst/>
          </a:prstGeom>
          <a:noFill/>
        </p:spPr>
        <p:txBody>
          <a:bodyPr wrap="square">
            <a:spAutoFit/>
          </a:bodyPr>
          <a:lstStyle/>
          <a:p>
            <a:pPr algn="r">
              <a:lnSpc>
                <a:spcPct val="115000"/>
              </a:lnSpc>
              <a:spcAft>
                <a:spcPts val="1000"/>
              </a:spcAft>
            </a:pPr>
            <a:r>
              <a:rPr lang="nl-NL" sz="1200" dirty="0">
                <a:solidFill>
                  <a:schemeClr val="bg2">
                    <a:lumMod val="50000"/>
                  </a:schemeClr>
                </a:solidFill>
                <a:latin typeface="Lato" panose="020F0502020204030203" pitchFamily="34" charset="0"/>
                <a:ea typeface="Lato" panose="020F0502020204030203" pitchFamily="34" charset="0"/>
                <a:cs typeface="Lato" panose="020F0502020204030203" pitchFamily="34" charset="0"/>
              </a:rPr>
              <a:t>Wat u heeft ondernomen om na te gaan of de projecten aansluiten op de behoeften van de wijk. U mag foto's in bijlage toevoegen om uw uitleg te illustreren.</a:t>
            </a:r>
            <a:endParaRPr lang="fr-BE" sz="1200" dirty="0">
              <a:solidFill>
                <a:schemeClr val="bg2">
                  <a:lumMod val="50000"/>
                </a:schemeClr>
              </a:solidFill>
              <a:effectLst/>
              <a:latin typeface="Lato" panose="020F0502020204030203" pitchFamily="34" charset="0"/>
              <a:ea typeface="Lato" panose="020F0502020204030203" pitchFamily="34" charset="0"/>
              <a:cs typeface="Lato" panose="020F0502020204030203" pitchFamily="34" charset="0"/>
            </a:endParaRPr>
          </a:p>
        </p:txBody>
      </p:sp>
      <p:sp>
        <p:nvSpPr>
          <p:cNvPr id="43" name="Rectangle 42">
            <a:extLst>
              <a:ext uri="{FF2B5EF4-FFF2-40B4-BE49-F238E27FC236}">
                <a16:creationId xmlns:a16="http://schemas.microsoft.com/office/drawing/2014/main" id="{3CA03F1B-DFAF-4BF2-AD5D-383D4FC01E3B}"/>
              </a:ext>
            </a:extLst>
          </p:cNvPr>
          <p:cNvSpPr>
            <a:spLocks noGrp="1" noRot="1" noMove="1" noResize="1" noEditPoints="1" noAdjustHandles="1" noChangeArrowheads="1" noChangeShapeType="1"/>
          </p:cNvSpPr>
          <p:nvPr/>
        </p:nvSpPr>
        <p:spPr>
          <a:xfrm>
            <a:off x="153199" y="1871915"/>
            <a:ext cx="4432598" cy="4870032"/>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46" name="ZoneTexte 45">
            <a:extLst>
              <a:ext uri="{FF2B5EF4-FFF2-40B4-BE49-F238E27FC236}">
                <a16:creationId xmlns:a16="http://schemas.microsoft.com/office/drawing/2014/main" id="{2741FF39-5675-4B1C-B225-CE7B7D77FEC3}"/>
              </a:ext>
            </a:extLst>
          </p:cNvPr>
          <p:cNvSpPr txBox="1">
            <a:spLocks noGrp="1" noRot="1" noMove="1" noResize="1" noEditPoints="1" noAdjustHandles="1" noChangeArrowheads="1" noChangeShapeType="1"/>
          </p:cNvSpPr>
          <p:nvPr/>
        </p:nvSpPr>
        <p:spPr>
          <a:xfrm>
            <a:off x="451277" y="1417393"/>
            <a:ext cx="3638351" cy="369332"/>
          </a:xfrm>
          <a:prstGeom prst="rect">
            <a:avLst/>
          </a:prstGeom>
          <a:noFill/>
        </p:spPr>
        <p:txBody>
          <a:bodyPr wrap="square">
            <a:spAutoFit/>
          </a:bodyPr>
          <a:lstStyle/>
          <a:p>
            <a:r>
              <a:rPr lang="fr-FR" sz="1800" b="1" dirty="0" err="1">
                <a:solidFill>
                  <a:srgbClr val="D73958"/>
                </a:solidFill>
                <a:latin typeface="Lato" panose="020F0502020204030203" pitchFamily="34" charset="0"/>
                <a:ea typeface="Lato" panose="020F0502020204030203" pitchFamily="34" charset="0"/>
                <a:cs typeface="Lato" panose="020F0502020204030203" pitchFamily="34" charset="0"/>
              </a:rPr>
              <a:t>Troeven</a:t>
            </a:r>
            <a:r>
              <a:rPr lang="fr-FR" sz="1800" b="1" dirty="0">
                <a:solidFill>
                  <a:srgbClr val="D73958"/>
                </a:solidFill>
                <a:latin typeface="Lato" panose="020F0502020204030203" pitchFamily="34" charset="0"/>
                <a:ea typeface="Lato" panose="020F0502020204030203" pitchFamily="34" charset="0"/>
                <a:cs typeface="Lato" panose="020F0502020204030203" pitchFamily="34" charset="0"/>
              </a:rPr>
              <a:t> en </a:t>
            </a:r>
            <a:r>
              <a:rPr lang="fr-FR" sz="1800" b="1" dirty="0" err="1">
                <a:solidFill>
                  <a:srgbClr val="D73958"/>
                </a:solidFill>
                <a:latin typeface="Lato" panose="020F0502020204030203" pitchFamily="34" charset="0"/>
                <a:ea typeface="Lato" panose="020F0502020204030203" pitchFamily="34" charset="0"/>
                <a:cs typeface="Lato" panose="020F0502020204030203" pitchFamily="34" charset="0"/>
              </a:rPr>
              <a:t>kansen</a:t>
            </a:r>
            <a:endParaRPr lang="fr-FR" sz="1800" b="1" dirty="0">
              <a:solidFill>
                <a:srgbClr val="D73958"/>
              </a:solidFill>
              <a:latin typeface="Lato" panose="020F0502020204030203" pitchFamily="34" charset="0"/>
              <a:ea typeface="Lato" panose="020F0502020204030203" pitchFamily="34" charset="0"/>
              <a:cs typeface="Lato" panose="020F0502020204030203" pitchFamily="34" charset="0"/>
            </a:endParaRPr>
          </a:p>
        </p:txBody>
      </p:sp>
      <p:sp>
        <p:nvSpPr>
          <p:cNvPr id="47" name="ZoneTexte 46">
            <a:extLst>
              <a:ext uri="{FF2B5EF4-FFF2-40B4-BE49-F238E27FC236}">
                <a16:creationId xmlns:a16="http://schemas.microsoft.com/office/drawing/2014/main" id="{A44E60E2-8B6D-461A-9CF0-484780FD049F}"/>
              </a:ext>
            </a:extLst>
          </p:cNvPr>
          <p:cNvSpPr txBox="1">
            <a:spLocks noGrp="1" noRot="1" noMove="1" noResize="1" noEditPoints="1" noAdjustHandles="1" noChangeArrowheads="1" noChangeShapeType="1"/>
          </p:cNvSpPr>
          <p:nvPr/>
        </p:nvSpPr>
        <p:spPr>
          <a:xfrm>
            <a:off x="339312" y="2059430"/>
            <a:ext cx="4060371" cy="2039084"/>
          </a:xfrm>
          <a:prstGeom prst="rect">
            <a:avLst/>
          </a:prstGeom>
          <a:noFill/>
        </p:spPr>
        <p:txBody>
          <a:bodyPr wrap="square">
            <a:spAutoFit/>
          </a:bodyPr>
          <a:lstStyle/>
          <a:p>
            <a:pPr lvl="0">
              <a:lnSpc>
                <a:spcPct val="115000"/>
              </a:lnSpc>
              <a:spcAft>
                <a:spcPts val="1000"/>
              </a:spcAft>
            </a:pPr>
            <a:r>
              <a:rPr lang="nl-NL" sz="1300" i="1" dirty="0">
                <a:solidFill>
                  <a:srgbClr val="D73958"/>
                </a:solidFill>
                <a:latin typeface="Lato" panose="020F0502020204030203" pitchFamily="34" charset="0"/>
                <a:ea typeface="Lato" panose="020F0502020204030203" pitchFamily="34" charset="0"/>
                <a:cs typeface="Lato" panose="020F0502020204030203" pitchFamily="34" charset="0"/>
              </a:rPr>
              <a:t>Welke behoeften, troeven, mogelijkheden heeft u kunnen vaststellen op uw grondgebied / in uw wijk ? </a:t>
            </a:r>
            <a:endParaRPr lang="fr-FR" sz="1300" i="1" dirty="0">
              <a:solidFill>
                <a:srgbClr val="D73958"/>
              </a:solidFill>
              <a:latin typeface="Lato" panose="020F0502020204030203" pitchFamily="34" charset="0"/>
              <a:ea typeface="Lato" panose="020F0502020204030203" pitchFamily="34" charset="0"/>
              <a:cs typeface="Lato" panose="020F0502020204030203" pitchFamily="34" charset="0"/>
            </a:endParaRPr>
          </a:p>
          <a:p>
            <a:pPr lvl="0">
              <a:lnSpc>
                <a:spcPct val="115000"/>
              </a:lnSpc>
              <a:spcAft>
                <a:spcPts val="1000"/>
              </a:spcAft>
            </a:pPr>
            <a:r>
              <a:rPr lang="nl-NL" sz="1300" i="1" dirty="0">
                <a:solidFill>
                  <a:srgbClr val="D73958"/>
                </a:solidFill>
                <a:latin typeface="Lato" panose="020F0502020204030203" pitchFamily="34" charset="0"/>
                <a:ea typeface="Lato" panose="020F0502020204030203" pitchFamily="34" charset="0"/>
                <a:cs typeface="Lato" panose="020F0502020204030203" pitchFamily="34" charset="0"/>
              </a:rPr>
              <a:t>(indien mogelijk aan de hand van een kaart die de identificatie van de locatie makkelijker maakt) : levende krachten / geïdentificeerde vaardigheden in de perimeter, beschikbare ruimten, terug te winnen ruimten, Verenigingen, materiële steun, gemeentelijke contacten, scholen</a:t>
            </a:r>
            <a:endParaRPr lang="fr-BE" sz="1300" i="1" dirty="0">
              <a:solidFill>
                <a:srgbClr val="D73958"/>
              </a:solidFill>
              <a:latin typeface="Lato" panose="020F0502020204030203" pitchFamily="34" charset="0"/>
              <a:ea typeface="Lato" panose="020F0502020204030203" pitchFamily="34" charset="0"/>
              <a:cs typeface="Lato" panose="020F0502020204030203" pitchFamily="34" charset="0"/>
            </a:endParaRPr>
          </a:p>
        </p:txBody>
      </p:sp>
      <p:sp>
        <p:nvSpPr>
          <p:cNvPr id="48" name="ZoneTexte 47">
            <a:extLst>
              <a:ext uri="{FF2B5EF4-FFF2-40B4-BE49-F238E27FC236}">
                <a16:creationId xmlns:a16="http://schemas.microsoft.com/office/drawing/2014/main" id="{511C9C60-438A-4E82-893B-18876BE6FD36}"/>
              </a:ext>
            </a:extLst>
          </p:cNvPr>
          <p:cNvSpPr txBox="1"/>
          <p:nvPr/>
        </p:nvSpPr>
        <p:spPr>
          <a:xfrm>
            <a:off x="297573" y="4183704"/>
            <a:ext cx="3945757" cy="1346202"/>
          </a:xfrm>
          <a:prstGeom prst="rect">
            <a:avLst/>
          </a:prstGeom>
          <a:noFill/>
        </p:spPr>
        <p:txBody>
          <a:bodyPr wrap="square">
            <a:spAutoFit/>
          </a:bodyPr>
          <a:lstStyle/>
          <a:p>
            <a:pPr>
              <a:lnSpc>
                <a:spcPct val="115000"/>
              </a:lnSpc>
              <a:spcAft>
                <a:spcPts val="1000"/>
              </a:spcAft>
            </a:pPr>
            <a:r>
              <a:rPr lang="fr-FR" sz="1200" i="1" dirty="0">
                <a:solidFill>
                  <a:schemeClr val="tx1">
                    <a:lumMod val="50000"/>
                    <a:lumOff val="50000"/>
                  </a:schemeClr>
                </a:solidFill>
                <a:latin typeface="Lato" panose="020F0502020204030203" pitchFamily="34" charset="0"/>
              </a:rPr>
              <a:t>…………………………………………………………………………………….………………………………………………………………………………………………………………………………………………………………………..……………………………………………………………………………………….…………………………………………………………………………………………………………………………………………………………………….</a:t>
            </a:r>
          </a:p>
        </p:txBody>
      </p:sp>
      <p:sp>
        <p:nvSpPr>
          <p:cNvPr id="53" name="Rectangle 52">
            <a:extLst>
              <a:ext uri="{FF2B5EF4-FFF2-40B4-BE49-F238E27FC236}">
                <a16:creationId xmlns:a16="http://schemas.microsoft.com/office/drawing/2014/main" id="{9B284A5F-9FC6-45C3-8B46-F16315509187}"/>
              </a:ext>
            </a:extLst>
          </p:cNvPr>
          <p:cNvSpPr>
            <a:spLocks noGrp="1" noRot="1" noMove="1" noResize="1" noEditPoints="1" noAdjustHandles="1" noChangeArrowheads="1" noChangeShapeType="1"/>
          </p:cNvSpPr>
          <p:nvPr/>
        </p:nvSpPr>
        <p:spPr>
          <a:xfrm>
            <a:off x="4739798" y="1871484"/>
            <a:ext cx="7219360" cy="4870032"/>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54" name="ZoneTexte 53">
            <a:extLst>
              <a:ext uri="{FF2B5EF4-FFF2-40B4-BE49-F238E27FC236}">
                <a16:creationId xmlns:a16="http://schemas.microsoft.com/office/drawing/2014/main" id="{25C2C343-5E0C-455F-81D6-F2B71D198F0D}"/>
              </a:ext>
            </a:extLst>
          </p:cNvPr>
          <p:cNvSpPr txBox="1"/>
          <p:nvPr/>
        </p:nvSpPr>
        <p:spPr>
          <a:xfrm>
            <a:off x="5482187" y="3888721"/>
            <a:ext cx="6096000" cy="369332"/>
          </a:xfrm>
          <a:prstGeom prst="rect">
            <a:avLst/>
          </a:prstGeom>
          <a:noFill/>
        </p:spPr>
        <p:txBody>
          <a:bodyPr wrap="square">
            <a:spAutoFit/>
          </a:bodyPr>
          <a:lstStyle/>
          <a:p>
            <a:r>
              <a:rPr lang="nl-NL" sz="1800" i="1" dirty="0">
                <a:solidFill>
                  <a:schemeClr val="bg1">
                    <a:lumMod val="50000"/>
                  </a:schemeClr>
                </a:solidFill>
                <a:effectLst/>
                <a:latin typeface="Calibri" panose="020F0502020204030204" pitchFamily="34" charset="0"/>
                <a:ea typeface="Calibri" panose="020F0502020204030204" pitchFamily="34" charset="0"/>
              </a:rPr>
              <a:t>identificeer ze indien mogelijk via een kaart en plak die hier.</a:t>
            </a:r>
            <a:endParaRPr lang="fr-BE" dirty="0">
              <a:solidFill>
                <a:schemeClr val="bg1">
                  <a:lumMod val="50000"/>
                </a:schemeClr>
              </a:solidFill>
            </a:endParaRPr>
          </a:p>
        </p:txBody>
      </p:sp>
    </p:spTree>
    <p:extLst>
      <p:ext uri="{BB962C8B-B14F-4D97-AF65-F5344CB8AC3E}">
        <p14:creationId xmlns:p14="http://schemas.microsoft.com/office/powerpoint/2010/main" val="2621980027"/>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tangle 56">
            <a:extLst>
              <a:ext uri="{FF2B5EF4-FFF2-40B4-BE49-F238E27FC236}">
                <a16:creationId xmlns:a16="http://schemas.microsoft.com/office/drawing/2014/main" id="{9379C145-12D9-4734-807D-BB46EC89972E}"/>
              </a:ext>
            </a:extLst>
          </p:cNvPr>
          <p:cNvSpPr/>
          <p:nvPr/>
        </p:nvSpPr>
        <p:spPr>
          <a:xfrm>
            <a:off x="7365387" y="-315645"/>
            <a:ext cx="4527657" cy="761747"/>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nl-BE" sz="2500" b="1" dirty="0">
                <a:solidFill>
                  <a:srgbClr val="FFFFFF"/>
                </a:solidFill>
                <a:latin typeface="Montserrat" pitchFamily="2" charset="77"/>
              </a:rPr>
              <a:t>PARTIE 2</a:t>
            </a:r>
            <a:endParaRPr lang="fr-BE" sz="2500" b="1" dirty="0">
              <a:solidFill>
                <a:srgbClr val="FFFFFF"/>
              </a:solidFill>
              <a:latin typeface="Montserrat" pitchFamily="2" charset="77"/>
            </a:endParaRPr>
          </a:p>
        </p:txBody>
      </p:sp>
      <p:sp>
        <p:nvSpPr>
          <p:cNvPr id="21" name="ZoneTexte 20">
            <a:extLst>
              <a:ext uri="{FF2B5EF4-FFF2-40B4-BE49-F238E27FC236}">
                <a16:creationId xmlns:a16="http://schemas.microsoft.com/office/drawing/2014/main" id="{53076EEE-8930-4485-90FB-03BDD9F54A23}"/>
              </a:ext>
            </a:extLst>
          </p:cNvPr>
          <p:cNvSpPr txBox="1">
            <a:spLocks noGrp="1" noRot="1" noMove="1" noResize="1" noEditPoints="1" noAdjustHandles="1" noChangeArrowheads="1" noChangeShapeType="1"/>
          </p:cNvSpPr>
          <p:nvPr/>
        </p:nvSpPr>
        <p:spPr>
          <a:xfrm>
            <a:off x="3570514" y="229046"/>
            <a:ext cx="8388644" cy="333296"/>
          </a:xfrm>
          <a:prstGeom prst="rect">
            <a:avLst/>
          </a:prstGeom>
          <a:noFill/>
        </p:spPr>
        <p:txBody>
          <a:bodyPr wrap="square">
            <a:spAutoFit/>
          </a:bodyPr>
          <a:lstStyle/>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800" b="1" dirty="0" err="1">
                <a:solidFill>
                  <a:srgbClr val="D73958"/>
                </a:solidFill>
                <a:latin typeface="Montserrat" pitchFamily="2" charset="77"/>
              </a:rPr>
              <a:t>Deel</a:t>
            </a:r>
            <a:r>
              <a:rPr lang="fr-FR" sz="1800" b="1" dirty="0">
                <a:solidFill>
                  <a:srgbClr val="D73958"/>
                </a:solidFill>
                <a:latin typeface="Montserrat" pitchFamily="2" charset="77"/>
              </a:rPr>
              <a:t> 1.3 </a:t>
            </a:r>
            <a:r>
              <a:rPr lang="fr-FR" sz="1800" b="1" dirty="0" err="1">
                <a:solidFill>
                  <a:srgbClr val="D73958"/>
                </a:solidFill>
                <a:latin typeface="Montserrat" pitchFamily="2" charset="77"/>
              </a:rPr>
              <a:t>Gedeeelde</a:t>
            </a:r>
            <a:r>
              <a:rPr lang="fr-FR" sz="1800" b="1" dirty="0">
                <a:solidFill>
                  <a:srgbClr val="D73958"/>
                </a:solidFill>
                <a:latin typeface="Montserrat" pitchFamily="2" charset="77"/>
              </a:rPr>
              <a:t> </a:t>
            </a:r>
            <a:r>
              <a:rPr lang="fr-FR" sz="1800" b="1" dirty="0" err="1">
                <a:solidFill>
                  <a:srgbClr val="D73958"/>
                </a:solidFill>
                <a:latin typeface="Montserrat" pitchFamily="2" charset="77"/>
              </a:rPr>
              <a:t>plaatsbeschrijving</a:t>
            </a:r>
            <a:r>
              <a:rPr lang="fr-FR" sz="1800" b="1" dirty="0">
                <a:solidFill>
                  <a:srgbClr val="D73958"/>
                </a:solidFill>
                <a:latin typeface="Montserrat" pitchFamily="2" charset="77"/>
              </a:rPr>
              <a:t> van het </a:t>
            </a:r>
            <a:r>
              <a:rPr lang="fr-FR" sz="1800" b="1" dirty="0" err="1">
                <a:solidFill>
                  <a:srgbClr val="D73958"/>
                </a:solidFill>
                <a:latin typeface="Montserrat" pitchFamily="2" charset="77"/>
              </a:rPr>
              <a:t>territorium</a:t>
            </a:r>
            <a:endParaRPr lang="fr-FR" sz="1800" b="1" dirty="0">
              <a:solidFill>
                <a:srgbClr val="D73958"/>
              </a:solidFill>
              <a:latin typeface="Montserrat" pitchFamily="2" charset="77"/>
            </a:endParaRPr>
          </a:p>
        </p:txBody>
      </p:sp>
      <p:sp>
        <p:nvSpPr>
          <p:cNvPr id="36" name="Rectangle 35">
            <a:extLst>
              <a:ext uri="{FF2B5EF4-FFF2-40B4-BE49-F238E27FC236}">
                <a16:creationId xmlns:a16="http://schemas.microsoft.com/office/drawing/2014/main" id="{9836B525-96D6-4E65-8613-A0B99E19A045}"/>
              </a:ext>
            </a:extLst>
          </p:cNvPr>
          <p:cNvSpPr/>
          <p:nvPr/>
        </p:nvSpPr>
        <p:spPr>
          <a:xfrm>
            <a:off x="12017977" y="5722526"/>
            <a:ext cx="3641672" cy="2270947"/>
          </a:xfrm>
          <a:prstGeom prst="rect">
            <a:avLst/>
          </a:prstGeom>
          <a:solidFill>
            <a:srgbClr val="D73958"/>
          </a:solidFill>
          <a:ln>
            <a:solidFill>
              <a:srgbClr val="D73958"/>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47" name="Rectangle 46">
            <a:extLst>
              <a:ext uri="{FF2B5EF4-FFF2-40B4-BE49-F238E27FC236}">
                <a16:creationId xmlns:a16="http://schemas.microsoft.com/office/drawing/2014/main" id="{15FDD8E8-27E3-4CA8-841F-F77D252FCC40}"/>
              </a:ext>
            </a:extLst>
          </p:cNvPr>
          <p:cNvSpPr>
            <a:spLocks noGrp="1" noRot="1" noMove="1" noResize="1" noEditPoints="1" noAdjustHandles="1" noChangeArrowheads="1" noChangeShapeType="1"/>
          </p:cNvSpPr>
          <p:nvPr/>
        </p:nvSpPr>
        <p:spPr>
          <a:xfrm>
            <a:off x="446974" y="1204604"/>
            <a:ext cx="11391978" cy="1843395"/>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49" name="ZoneTexte 48">
            <a:extLst>
              <a:ext uri="{FF2B5EF4-FFF2-40B4-BE49-F238E27FC236}">
                <a16:creationId xmlns:a16="http://schemas.microsoft.com/office/drawing/2014/main" id="{11BBCA1B-20FC-41C6-9ED5-141008079677}"/>
              </a:ext>
            </a:extLst>
          </p:cNvPr>
          <p:cNvSpPr txBox="1">
            <a:spLocks noGrp="1" noRot="1" noMove="1" noResize="1" noEditPoints="1" noAdjustHandles="1" noChangeArrowheads="1" noChangeShapeType="1"/>
          </p:cNvSpPr>
          <p:nvPr/>
        </p:nvSpPr>
        <p:spPr>
          <a:xfrm>
            <a:off x="613394" y="1254120"/>
            <a:ext cx="11189253" cy="1138773"/>
          </a:xfrm>
          <a:prstGeom prst="rect">
            <a:avLst/>
          </a:prstGeom>
          <a:noFill/>
        </p:spPr>
        <p:txBody>
          <a:bodyPr wrap="square">
            <a:spAutoFit/>
          </a:bodyPr>
          <a:lstStyle/>
          <a:p>
            <a:r>
              <a:rPr lang="nl-NL" sz="1400" dirty="0">
                <a:solidFill>
                  <a:srgbClr val="D73958"/>
                </a:solidFill>
                <a:latin typeface="Lato" panose="020F0502020204030203" pitchFamily="34" charset="0"/>
                <a:ea typeface="Lato" panose="020F0502020204030203" pitchFamily="34" charset="0"/>
                <a:cs typeface="Lato" panose="020F0502020204030203" pitchFamily="34" charset="0"/>
              </a:rPr>
              <a:t>Op welke manier en met wie heeft u deze behoeften vastgesteld ? </a:t>
            </a:r>
            <a:endParaRPr lang="fr-BE" sz="1400" dirty="0">
              <a:solidFill>
                <a:srgbClr val="D73958"/>
              </a:solidFill>
              <a:latin typeface="Lato" panose="020F0502020204030203" pitchFamily="34" charset="0"/>
              <a:ea typeface="Lato" panose="020F0502020204030203" pitchFamily="34" charset="0"/>
              <a:cs typeface="Lato" panose="020F0502020204030203" pitchFamily="34" charset="0"/>
            </a:endParaRPr>
          </a:p>
          <a:p>
            <a:r>
              <a:rPr lang="nl-NL" sz="1400" i="1" dirty="0">
                <a:solidFill>
                  <a:srgbClr val="D73958"/>
                </a:solidFill>
                <a:effectLst/>
                <a:latin typeface="Lato" panose="020F0502020204030203" pitchFamily="34" charset="0"/>
                <a:ea typeface="Lato" panose="020F0502020204030203" pitchFamily="34" charset="0"/>
                <a:cs typeface="Lato" panose="020F0502020204030203" pitchFamily="34" charset="0"/>
              </a:rPr>
              <a:t>Beschrijf uw karteringsmethode. Wat u hebt gedaan om de behoeften van uw buurt te begrijpen en uw projecten vast te stellen. U kunt hieronder foto's toevoegen om het punt te illustreren.</a:t>
            </a:r>
            <a:r>
              <a:rPr lang="fr-FR" sz="1400" i="1" dirty="0">
                <a:solidFill>
                  <a:srgbClr val="D73958"/>
                </a:solidFill>
                <a:effectLst/>
              </a:rPr>
              <a:t>.</a:t>
            </a:r>
            <a:endParaRPr lang="fr-BE" sz="1400" i="1" dirty="0">
              <a:solidFill>
                <a:srgbClr val="D73958"/>
              </a:solidFill>
              <a:effectLst/>
            </a:endParaRPr>
          </a:p>
          <a:p>
            <a:endParaRPr lang="fr-FR" sz="1400" i="1" dirty="0">
              <a:solidFill>
                <a:srgbClr val="D73958"/>
              </a:solidFill>
              <a:effectLst/>
              <a:latin typeface="Lato" panose="020F0502020204030203" pitchFamily="34" charset="0"/>
              <a:ea typeface="Lato" panose="020F0502020204030203" pitchFamily="34" charset="0"/>
              <a:cs typeface="Lato" panose="020F0502020204030203" pitchFamily="34" charset="0"/>
            </a:endParaRPr>
          </a:p>
          <a:p>
            <a:endParaRPr lang="fr-FR" sz="1200" i="1" dirty="0">
              <a:solidFill>
                <a:srgbClr val="D73958"/>
              </a:solidFill>
              <a:latin typeface="Lato" panose="020F0502020204030203" pitchFamily="34" charset="0"/>
              <a:ea typeface="Lato" panose="020F0502020204030203" pitchFamily="34" charset="0"/>
              <a:cs typeface="Lato" panose="020F0502020204030203" pitchFamily="34" charset="0"/>
            </a:endParaRPr>
          </a:p>
        </p:txBody>
      </p:sp>
      <p:sp>
        <p:nvSpPr>
          <p:cNvPr id="19" name="Rectangle 18">
            <a:extLst>
              <a:ext uri="{FF2B5EF4-FFF2-40B4-BE49-F238E27FC236}">
                <a16:creationId xmlns:a16="http://schemas.microsoft.com/office/drawing/2014/main" id="{9D2FD726-8E58-4095-93B6-E24F97C4EABD}"/>
              </a:ext>
            </a:extLst>
          </p:cNvPr>
          <p:cNvSpPr>
            <a:spLocks noGrp="1" noRot="1" noMove="1" noResize="1" noEditPoints="1" noAdjustHandles="1" noChangeArrowheads="1" noChangeShapeType="1"/>
          </p:cNvSpPr>
          <p:nvPr/>
        </p:nvSpPr>
        <p:spPr>
          <a:xfrm>
            <a:off x="4303975" y="3286537"/>
            <a:ext cx="3641672" cy="3376535"/>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3" name="ZoneTexte 22">
            <a:extLst>
              <a:ext uri="{FF2B5EF4-FFF2-40B4-BE49-F238E27FC236}">
                <a16:creationId xmlns:a16="http://schemas.microsoft.com/office/drawing/2014/main" id="{0A281013-7683-41DF-AEB5-1F3143808DC1}"/>
              </a:ext>
            </a:extLst>
          </p:cNvPr>
          <p:cNvSpPr txBox="1"/>
          <p:nvPr/>
        </p:nvSpPr>
        <p:spPr>
          <a:xfrm>
            <a:off x="4648200" y="4471425"/>
            <a:ext cx="2895600" cy="430887"/>
          </a:xfrm>
          <a:prstGeom prst="rect">
            <a:avLst/>
          </a:prstGeom>
          <a:noFill/>
        </p:spPr>
        <p:txBody>
          <a:bodyPr wrap="square">
            <a:spAutoFit/>
          </a:bodyPr>
          <a:lstStyle/>
          <a:p>
            <a:r>
              <a:rPr lang="nl-NL" sz="1100" dirty="0">
                <a:solidFill>
                  <a:schemeClr val="bg2">
                    <a:lumMod val="50000"/>
                  </a:schemeClr>
                </a:solidFill>
                <a:latin typeface="Lato" panose="020F0502020204030203" pitchFamily="34" charset="0"/>
                <a:ea typeface="Lato" panose="020F0502020204030203" pitchFamily="34" charset="0"/>
                <a:cs typeface="Lato" panose="020F0502020204030203" pitchFamily="34" charset="0"/>
              </a:rPr>
              <a:t>U mag foto’s of video in bijlage toevoegen om uw uitleg te illustreren</a:t>
            </a:r>
            <a:endParaRPr lang="fr-BE" sz="1100" i="1" dirty="0"/>
          </a:p>
        </p:txBody>
      </p:sp>
      <p:sp>
        <p:nvSpPr>
          <p:cNvPr id="14" name="Ellipse 13">
            <a:extLst>
              <a:ext uri="{FF2B5EF4-FFF2-40B4-BE49-F238E27FC236}">
                <a16:creationId xmlns:a16="http://schemas.microsoft.com/office/drawing/2014/main" id="{55D31B9A-910A-4262-9C8E-B2375E3A5399}"/>
              </a:ext>
            </a:extLst>
          </p:cNvPr>
          <p:cNvSpPr/>
          <p:nvPr/>
        </p:nvSpPr>
        <p:spPr>
          <a:xfrm>
            <a:off x="56175" y="783921"/>
            <a:ext cx="653142" cy="591942"/>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t>CS 3</a:t>
            </a:r>
          </a:p>
        </p:txBody>
      </p:sp>
      <p:sp>
        <p:nvSpPr>
          <p:cNvPr id="15" name="Rectangle 14">
            <a:extLst>
              <a:ext uri="{FF2B5EF4-FFF2-40B4-BE49-F238E27FC236}">
                <a16:creationId xmlns:a16="http://schemas.microsoft.com/office/drawing/2014/main" id="{5A8AFC4A-04C4-45E4-929E-D3531EA2DD4C}"/>
              </a:ext>
            </a:extLst>
          </p:cNvPr>
          <p:cNvSpPr>
            <a:spLocks noGrp="1" noRot="1" noMove="1" noResize="1" noEditPoints="1" noAdjustHandles="1" noChangeArrowheads="1" noChangeShapeType="1"/>
          </p:cNvSpPr>
          <p:nvPr/>
        </p:nvSpPr>
        <p:spPr>
          <a:xfrm>
            <a:off x="446974" y="3297423"/>
            <a:ext cx="3641672" cy="3376535"/>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6" name="Rectangle 15">
            <a:extLst>
              <a:ext uri="{FF2B5EF4-FFF2-40B4-BE49-F238E27FC236}">
                <a16:creationId xmlns:a16="http://schemas.microsoft.com/office/drawing/2014/main" id="{A5BC0510-B00E-4097-92D1-C7F35BB1FC78}"/>
              </a:ext>
            </a:extLst>
          </p:cNvPr>
          <p:cNvSpPr>
            <a:spLocks noGrp="1" noRot="1" noMove="1" noResize="1" noEditPoints="1" noAdjustHandles="1" noChangeArrowheads="1" noChangeShapeType="1"/>
          </p:cNvSpPr>
          <p:nvPr/>
        </p:nvSpPr>
        <p:spPr>
          <a:xfrm>
            <a:off x="8160976" y="3297423"/>
            <a:ext cx="3641672" cy="3376535"/>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7" name="ZoneTexte 16">
            <a:extLst>
              <a:ext uri="{FF2B5EF4-FFF2-40B4-BE49-F238E27FC236}">
                <a16:creationId xmlns:a16="http://schemas.microsoft.com/office/drawing/2014/main" id="{2313FD64-CB05-45AF-B4EF-71265D35061D}"/>
              </a:ext>
            </a:extLst>
          </p:cNvPr>
          <p:cNvSpPr txBox="1"/>
          <p:nvPr/>
        </p:nvSpPr>
        <p:spPr>
          <a:xfrm>
            <a:off x="820010" y="4471425"/>
            <a:ext cx="2895600" cy="430887"/>
          </a:xfrm>
          <a:prstGeom prst="rect">
            <a:avLst/>
          </a:prstGeom>
          <a:noFill/>
        </p:spPr>
        <p:txBody>
          <a:bodyPr wrap="square">
            <a:spAutoFit/>
          </a:bodyPr>
          <a:lstStyle/>
          <a:p>
            <a:r>
              <a:rPr lang="nl-NL" sz="1100" dirty="0">
                <a:solidFill>
                  <a:schemeClr val="bg2">
                    <a:lumMod val="50000"/>
                  </a:schemeClr>
                </a:solidFill>
                <a:latin typeface="Lato" panose="020F0502020204030203" pitchFamily="34" charset="0"/>
                <a:ea typeface="Lato" panose="020F0502020204030203" pitchFamily="34" charset="0"/>
                <a:cs typeface="Lato" panose="020F0502020204030203" pitchFamily="34" charset="0"/>
              </a:rPr>
              <a:t>U mag foto’s of video in bijlage toevoegen om uw uitleg te illustreren</a:t>
            </a:r>
            <a:endParaRPr lang="fr-BE" sz="1100" i="1" dirty="0"/>
          </a:p>
        </p:txBody>
      </p:sp>
      <p:sp>
        <p:nvSpPr>
          <p:cNvPr id="25" name="ZoneTexte 24">
            <a:extLst>
              <a:ext uri="{FF2B5EF4-FFF2-40B4-BE49-F238E27FC236}">
                <a16:creationId xmlns:a16="http://schemas.microsoft.com/office/drawing/2014/main" id="{8D5F2649-0A6E-49C4-8AB2-CE997D1C25CE}"/>
              </a:ext>
            </a:extLst>
          </p:cNvPr>
          <p:cNvSpPr txBox="1"/>
          <p:nvPr/>
        </p:nvSpPr>
        <p:spPr>
          <a:xfrm>
            <a:off x="8700818" y="4471425"/>
            <a:ext cx="2895600" cy="430887"/>
          </a:xfrm>
          <a:prstGeom prst="rect">
            <a:avLst/>
          </a:prstGeom>
          <a:noFill/>
        </p:spPr>
        <p:txBody>
          <a:bodyPr wrap="square">
            <a:spAutoFit/>
          </a:bodyPr>
          <a:lstStyle/>
          <a:p>
            <a:r>
              <a:rPr lang="nl-NL" sz="1100" dirty="0">
                <a:solidFill>
                  <a:schemeClr val="bg2">
                    <a:lumMod val="50000"/>
                  </a:schemeClr>
                </a:solidFill>
                <a:latin typeface="Lato" panose="020F0502020204030203" pitchFamily="34" charset="0"/>
                <a:ea typeface="Lato" panose="020F0502020204030203" pitchFamily="34" charset="0"/>
                <a:cs typeface="Lato" panose="020F0502020204030203" pitchFamily="34" charset="0"/>
              </a:rPr>
              <a:t>U mag foto’s of video in bijlage toevoegen om uw uitleg te illustreren</a:t>
            </a:r>
            <a:endParaRPr lang="fr-BE" sz="1100" i="1" dirty="0"/>
          </a:p>
        </p:txBody>
      </p:sp>
      <p:sp>
        <p:nvSpPr>
          <p:cNvPr id="20" name="ZoneTexte 19">
            <a:extLst>
              <a:ext uri="{FF2B5EF4-FFF2-40B4-BE49-F238E27FC236}">
                <a16:creationId xmlns:a16="http://schemas.microsoft.com/office/drawing/2014/main" id="{04492BD1-C1F7-451C-A0C4-3EB91D3E830E}"/>
              </a:ext>
            </a:extLst>
          </p:cNvPr>
          <p:cNvSpPr txBox="1">
            <a:spLocks noGrp="1" noRot="1" noMove="1" noResize="1" noEditPoints="1" noAdjustHandles="1" noChangeArrowheads="1" noChangeShapeType="1"/>
          </p:cNvSpPr>
          <p:nvPr/>
        </p:nvSpPr>
        <p:spPr>
          <a:xfrm>
            <a:off x="4088646" y="559580"/>
            <a:ext cx="7837714" cy="307777"/>
          </a:xfrm>
          <a:prstGeom prst="rect">
            <a:avLst/>
          </a:prstGeom>
          <a:noFill/>
        </p:spPr>
        <p:txBody>
          <a:bodyPr wrap="square">
            <a:spAutoFit/>
          </a:bodyPr>
          <a:lstStyle/>
          <a:p>
            <a:pPr algn="ctr"/>
            <a:r>
              <a:rPr lang="nl-NL" sz="1400" dirty="0">
                <a:solidFill>
                  <a:schemeClr val="bg2">
                    <a:lumMod val="50000"/>
                  </a:schemeClr>
                </a:solidFill>
                <a:latin typeface="Lato" panose="020F0502020204030203" pitchFamily="34" charset="0"/>
                <a:ea typeface="Lato" panose="020F0502020204030203" pitchFamily="34" charset="0"/>
                <a:cs typeface="Lato" panose="020F0502020204030203" pitchFamily="34" charset="0"/>
              </a:rPr>
              <a:t>Wat u heeft ondernomen om na te gaan of de projecten aansluiten op de behoeften van de wijk.</a:t>
            </a:r>
            <a:endParaRPr lang="fr-BE" sz="1400" i="1"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p:txBody>
      </p:sp>
      <p:sp>
        <p:nvSpPr>
          <p:cNvPr id="22" name="ZoneTexte 21">
            <a:extLst>
              <a:ext uri="{FF2B5EF4-FFF2-40B4-BE49-F238E27FC236}">
                <a16:creationId xmlns:a16="http://schemas.microsoft.com/office/drawing/2014/main" id="{9BB9BB25-D362-4FA9-AD03-743552687248}"/>
              </a:ext>
            </a:extLst>
          </p:cNvPr>
          <p:cNvSpPr txBox="1"/>
          <p:nvPr/>
        </p:nvSpPr>
        <p:spPr>
          <a:xfrm>
            <a:off x="694049" y="1982579"/>
            <a:ext cx="11015683" cy="830997"/>
          </a:xfrm>
          <a:prstGeom prst="rect">
            <a:avLst/>
          </a:prstGeom>
          <a:noFill/>
        </p:spPr>
        <p:txBody>
          <a:bodyPr wrap="square">
            <a:spAutoFit/>
          </a:bodyPr>
          <a:lstStyle/>
          <a:p>
            <a:r>
              <a:rPr lang="fr-FR" sz="1200" i="1" dirty="0">
                <a:solidFill>
                  <a:schemeClr val="tx1">
                    <a:lumMod val="50000"/>
                    <a:lumOff val="50000"/>
                  </a:schemeClr>
                </a:solidFill>
                <a:latin typeface="Lato" panose="020F0502020204030203" pitchFamily="34" charset="0"/>
              </a:rPr>
              <a:t>………………………………………………………………………………………………………………………………………………………………………………………………………………………………………………………………………………………………………………………………………………………………………………………………………………………………………………………………………………………………………………………………………………………………………………………………………………………………………………………………………………………………………………</a:t>
            </a:r>
          </a:p>
          <a:p>
            <a:endParaRPr lang="fr-FR" sz="1200" i="1" dirty="0">
              <a:solidFill>
                <a:schemeClr val="tx1">
                  <a:lumMod val="50000"/>
                  <a:lumOff val="50000"/>
                </a:schemeClr>
              </a:solidFill>
              <a:latin typeface="Lato" panose="020F0502020204030203" pitchFamily="34" charset="0"/>
            </a:endParaRPr>
          </a:p>
        </p:txBody>
      </p:sp>
    </p:spTree>
    <p:extLst>
      <p:ext uri="{BB962C8B-B14F-4D97-AF65-F5344CB8AC3E}">
        <p14:creationId xmlns:p14="http://schemas.microsoft.com/office/powerpoint/2010/main" val="387013670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ZoneTexte 32">
            <a:extLst>
              <a:ext uri="{FF2B5EF4-FFF2-40B4-BE49-F238E27FC236}">
                <a16:creationId xmlns:a16="http://schemas.microsoft.com/office/drawing/2014/main" id="{44A49F01-257A-4922-B0C8-D9CB2D5B7474}"/>
              </a:ext>
            </a:extLst>
          </p:cNvPr>
          <p:cNvSpPr txBox="1">
            <a:spLocks noGrp="1" noRot="1" noMove="1" noResize="1" noEditPoints="1" noAdjustHandles="1" noChangeArrowheads="1" noChangeShapeType="1"/>
          </p:cNvSpPr>
          <p:nvPr/>
        </p:nvSpPr>
        <p:spPr>
          <a:xfrm>
            <a:off x="1068995" y="748196"/>
            <a:ext cx="7857290" cy="392159"/>
          </a:xfrm>
          <a:prstGeom prst="rect">
            <a:avLst/>
          </a:prstGeom>
          <a:noFill/>
        </p:spPr>
        <p:txBody>
          <a:bodyPr wrap="square">
            <a:spAutoFit/>
          </a:bodyPr>
          <a:lstStyle/>
          <a:p>
            <a:pPr algn="just">
              <a:lnSpc>
                <a:spcPct val="115000"/>
              </a:lnSpc>
              <a:spcAft>
                <a:spcPts val="1000"/>
              </a:spcAft>
            </a:pPr>
            <a:r>
              <a:rPr lang="fr-FR" sz="1800" b="1" dirty="0">
                <a:solidFill>
                  <a:srgbClr val="D73958"/>
                </a:solidFill>
                <a:effectLst/>
                <a:latin typeface="Lato" panose="020F0502020204030203" pitchFamily="34" charset="0"/>
                <a:ea typeface="Lato" panose="020F0502020204030203" pitchFamily="34" charset="0"/>
                <a:cs typeface="Lato" panose="020F0502020204030203" pitchFamily="34" charset="0"/>
              </a:rPr>
              <a:t>De </a:t>
            </a:r>
            <a:r>
              <a:rPr lang="fr-FR" sz="1800" b="1" dirty="0" err="1">
                <a:solidFill>
                  <a:srgbClr val="D73958"/>
                </a:solidFill>
                <a:effectLst/>
                <a:latin typeface="Lato" panose="020F0502020204030203" pitchFamily="34" charset="0"/>
                <a:ea typeface="Lato" panose="020F0502020204030203" pitchFamily="34" charset="0"/>
                <a:cs typeface="Lato" panose="020F0502020204030203" pitchFamily="34" charset="0"/>
              </a:rPr>
              <a:t>partners</a:t>
            </a:r>
            <a:endParaRPr lang="fr-BE" sz="1800" dirty="0">
              <a:solidFill>
                <a:srgbClr val="D73958"/>
              </a:solidFill>
              <a:effectLst/>
              <a:latin typeface="Lato" panose="020F0502020204030203" pitchFamily="34" charset="0"/>
              <a:ea typeface="Lato" panose="020F0502020204030203" pitchFamily="34" charset="0"/>
              <a:cs typeface="Lato" panose="020F0502020204030203" pitchFamily="34" charset="0"/>
            </a:endParaRPr>
          </a:p>
        </p:txBody>
      </p:sp>
      <p:sp>
        <p:nvSpPr>
          <p:cNvPr id="10" name="ZoneTexte 9">
            <a:extLst>
              <a:ext uri="{FF2B5EF4-FFF2-40B4-BE49-F238E27FC236}">
                <a16:creationId xmlns:a16="http://schemas.microsoft.com/office/drawing/2014/main" id="{4893192C-E28D-46D2-AA6D-A18625067926}"/>
              </a:ext>
            </a:extLst>
          </p:cNvPr>
          <p:cNvSpPr txBox="1">
            <a:spLocks noGrp="1" noRot="1" noMove="1" noResize="1" noEditPoints="1" noAdjustHandles="1" noChangeArrowheads="1" noChangeShapeType="1"/>
          </p:cNvSpPr>
          <p:nvPr/>
        </p:nvSpPr>
        <p:spPr>
          <a:xfrm>
            <a:off x="2417379" y="145956"/>
            <a:ext cx="9556906" cy="333296"/>
          </a:xfrm>
          <a:prstGeom prst="rect">
            <a:avLst/>
          </a:prstGeom>
          <a:noFill/>
        </p:spPr>
        <p:txBody>
          <a:bodyPr wrap="square">
            <a:spAutoFit/>
          </a:bodyPr>
          <a:lstStyle/>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800" b="1" dirty="0" err="1">
                <a:solidFill>
                  <a:srgbClr val="D73958"/>
                </a:solidFill>
                <a:latin typeface="Montserrat" pitchFamily="2" charset="77"/>
              </a:rPr>
              <a:t>Deel</a:t>
            </a:r>
            <a:r>
              <a:rPr lang="fr-FR" sz="1800" b="1" dirty="0">
                <a:solidFill>
                  <a:srgbClr val="D73958"/>
                </a:solidFill>
                <a:latin typeface="Montserrat" pitchFamily="2" charset="77"/>
              </a:rPr>
              <a:t> 1.3 </a:t>
            </a:r>
            <a:r>
              <a:rPr lang="fr-FR" sz="1800" b="1" dirty="0" err="1">
                <a:solidFill>
                  <a:srgbClr val="D73958"/>
                </a:solidFill>
                <a:latin typeface="Montserrat" pitchFamily="2" charset="77"/>
              </a:rPr>
              <a:t>Gedeeelde</a:t>
            </a:r>
            <a:r>
              <a:rPr lang="fr-FR" sz="1800" b="1" dirty="0">
                <a:solidFill>
                  <a:srgbClr val="D73958"/>
                </a:solidFill>
                <a:latin typeface="Montserrat" pitchFamily="2" charset="77"/>
              </a:rPr>
              <a:t> </a:t>
            </a:r>
            <a:r>
              <a:rPr lang="fr-FR" sz="1800" b="1" dirty="0" err="1">
                <a:solidFill>
                  <a:srgbClr val="D73958"/>
                </a:solidFill>
                <a:latin typeface="Montserrat" pitchFamily="2" charset="77"/>
              </a:rPr>
              <a:t>plaatsbeschrijving</a:t>
            </a:r>
            <a:r>
              <a:rPr lang="fr-FR" sz="1800" b="1" dirty="0">
                <a:solidFill>
                  <a:srgbClr val="D73958"/>
                </a:solidFill>
                <a:latin typeface="Montserrat" pitchFamily="2" charset="77"/>
              </a:rPr>
              <a:t> van het </a:t>
            </a:r>
            <a:r>
              <a:rPr lang="fr-FR" sz="1800" b="1" dirty="0" err="1">
                <a:solidFill>
                  <a:srgbClr val="D73958"/>
                </a:solidFill>
                <a:latin typeface="Montserrat" pitchFamily="2" charset="77"/>
              </a:rPr>
              <a:t>territorium</a:t>
            </a:r>
            <a:endParaRPr lang="fr-FR" sz="1800" b="1" dirty="0">
              <a:solidFill>
                <a:srgbClr val="D73958"/>
              </a:solidFill>
              <a:latin typeface="Montserrat" pitchFamily="2" charset="77"/>
            </a:endParaRPr>
          </a:p>
        </p:txBody>
      </p:sp>
      <p:graphicFrame>
        <p:nvGraphicFramePr>
          <p:cNvPr id="11" name="Tableau 4">
            <a:extLst>
              <a:ext uri="{FF2B5EF4-FFF2-40B4-BE49-F238E27FC236}">
                <a16:creationId xmlns:a16="http://schemas.microsoft.com/office/drawing/2014/main" id="{55166F77-DB0C-4E3B-9B0E-4C52DB3CAE1D}"/>
              </a:ext>
            </a:extLst>
          </p:cNvPr>
          <p:cNvGraphicFramePr>
            <a:graphicFrameLocks/>
          </p:cNvGraphicFramePr>
          <p:nvPr>
            <p:extLst>
              <p:ext uri="{D42A27DB-BD31-4B8C-83A1-F6EECF244321}">
                <p14:modId xmlns:p14="http://schemas.microsoft.com/office/powerpoint/2010/main" val="3515900271"/>
              </p:ext>
            </p:extLst>
          </p:nvPr>
        </p:nvGraphicFramePr>
        <p:xfrm>
          <a:off x="387576" y="2489786"/>
          <a:ext cx="10918355" cy="2651486"/>
        </p:xfrm>
        <a:graphic>
          <a:graphicData uri="http://schemas.openxmlformats.org/drawingml/2006/table">
            <a:tbl>
              <a:tblPr firstRow="1" bandRow="1">
                <a:tableStyleId>{5C22544A-7EE6-4342-B048-85BDC9FD1C3A}</a:tableStyleId>
              </a:tblPr>
              <a:tblGrid>
                <a:gridCol w="2912444">
                  <a:extLst>
                    <a:ext uri="{9D8B030D-6E8A-4147-A177-3AD203B41FA5}">
                      <a16:colId xmlns:a16="http://schemas.microsoft.com/office/drawing/2014/main" val="2230142968"/>
                    </a:ext>
                  </a:extLst>
                </a:gridCol>
                <a:gridCol w="2668637">
                  <a:extLst>
                    <a:ext uri="{9D8B030D-6E8A-4147-A177-3AD203B41FA5}">
                      <a16:colId xmlns:a16="http://schemas.microsoft.com/office/drawing/2014/main" val="2365183532"/>
                    </a:ext>
                  </a:extLst>
                </a:gridCol>
                <a:gridCol w="2668637">
                  <a:extLst>
                    <a:ext uri="{9D8B030D-6E8A-4147-A177-3AD203B41FA5}">
                      <a16:colId xmlns:a16="http://schemas.microsoft.com/office/drawing/2014/main" val="4003574884"/>
                    </a:ext>
                  </a:extLst>
                </a:gridCol>
                <a:gridCol w="2668637">
                  <a:extLst>
                    <a:ext uri="{9D8B030D-6E8A-4147-A177-3AD203B41FA5}">
                      <a16:colId xmlns:a16="http://schemas.microsoft.com/office/drawing/2014/main" val="2640135652"/>
                    </a:ext>
                  </a:extLst>
                </a:gridCol>
              </a:tblGrid>
              <a:tr h="568551">
                <a:tc>
                  <a:txBody>
                    <a:bodyPr/>
                    <a:lstStyle/>
                    <a:p>
                      <a:r>
                        <a:rPr lang="fr-FR" sz="12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Naam van de </a:t>
                      </a:r>
                      <a:r>
                        <a:rPr lang="fr-FR" sz="1200" b="1" kern="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partnerstructuur</a:t>
                      </a:r>
                      <a:endParaRPr lang="fr-BE" sz="12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p>
                      <a:r>
                        <a:rPr lang="fr-FR" sz="12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sz="1200" b="1" kern="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contactpersoon</a:t>
                      </a:r>
                      <a:endParaRPr lang="fr-BE" sz="12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marR="53340" algn="l" defTabSz="914400" rtl="0" eaLnBrk="1" latinLnBrk="0" hangingPunct="1">
                        <a:lnSpc>
                          <a:spcPct val="115000"/>
                        </a:lnSpc>
                        <a:spcAft>
                          <a:spcPts val="1000"/>
                        </a:spcAft>
                        <a:tabLst>
                          <a:tab pos="1585595" algn="l"/>
                        </a:tabLst>
                      </a:pPr>
                      <a:r>
                        <a:rPr lang="fr-FR" sz="1200" b="1" kern="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Postadres</a:t>
                      </a:r>
                      <a:r>
                        <a:rPr lang="fr-FR" sz="12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endParaRPr lang="fr-BE" sz="12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r>
                        <a:rPr lang="fr-FR" sz="1200" b="1" kern="1200" dirty="0" err="1">
                          <a:solidFill>
                            <a:schemeClr val="bg2">
                              <a:lumMod val="50000"/>
                            </a:schemeClr>
                          </a:solidFill>
                          <a:effectLst/>
                          <a:latin typeface="+mn-lt"/>
                          <a:ea typeface="+mn-ea"/>
                          <a:cs typeface="+mn-cs"/>
                        </a:rPr>
                        <a:t>Rol</a:t>
                      </a:r>
                      <a:r>
                        <a:rPr lang="fr-FR" sz="1200" b="1" kern="1200" dirty="0">
                          <a:solidFill>
                            <a:schemeClr val="bg2">
                              <a:lumMod val="50000"/>
                            </a:schemeClr>
                          </a:solidFill>
                          <a:effectLst/>
                          <a:latin typeface="+mn-lt"/>
                          <a:ea typeface="+mn-ea"/>
                          <a:cs typeface="+mn-cs"/>
                        </a:rPr>
                        <a:t>, </a:t>
                      </a:r>
                      <a:r>
                        <a:rPr lang="fr-FR" sz="1200" b="1" kern="1200" dirty="0" err="1">
                          <a:solidFill>
                            <a:schemeClr val="bg2">
                              <a:lumMod val="50000"/>
                            </a:schemeClr>
                          </a:solidFill>
                          <a:effectLst/>
                          <a:latin typeface="+mn-lt"/>
                          <a:ea typeface="+mn-ea"/>
                          <a:cs typeface="+mn-cs"/>
                        </a:rPr>
                        <a:t>inbreng</a:t>
                      </a:r>
                      <a:r>
                        <a:rPr lang="fr-FR" sz="1200" b="1" kern="1200" dirty="0">
                          <a:solidFill>
                            <a:schemeClr val="bg2">
                              <a:lumMod val="50000"/>
                            </a:schemeClr>
                          </a:solidFill>
                          <a:effectLst/>
                          <a:latin typeface="+mn-lt"/>
                          <a:ea typeface="+mn-ea"/>
                          <a:cs typeface="+mn-cs"/>
                        </a:rPr>
                        <a:t> en </a:t>
                      </a:r>
                      <a:r>
                        <a:rPr lang="fr-FR" sz="1200" b="1" kern="1200" dirty="0" err="1">
                          <a:solidFill>
                            <a:schemeClr val="bg2">
                              <a:lumMod val="50000"/>
                            </a:schemeClr>
                          </a:solidFill>
                          <a:effectLst/>
                          <a:latin typeface="+mn-lt"/>
                          <a:ea typeface="+mn-ea"/>
                          <a:cs typeface="+mn-cs"/>
                        </a:rPr>
                        <a:t>bronnen</a:t>
                      </a:r>
                      <a:r>
                        <a:rPr lang="fr-FR" sz="1200" b="1" kern="1200" dirty="0">
                          <a:solidFill>
                            <a:schemeClr val="bg2">
                              <a:lumMod val="50000"/>
                            </a:schemeClr>
                          </a:solidFill>
                          <a:effectLst/>
                          <a:latin typeface="+mn-lt"/>
                          <a:ea typeface="+mn-ea"/>
                          <a:cs typeface="+mn-cs"/>
                        </a:rPr>
                        <a:t> </a:t>
                      </a:r>
                      <a:endParaRPr lang="fr-BE" sz="1200" b="1" kern="1200" dirty="0">
                        <a:solidFill>
                          <a:schemeClr val="bg2">
                            <a:lumMod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marR="24765" algn="l" defTabSz="914400" rtl="0" eaLnBrk="1" latinLnBrk="0" hangingPunct="1">
                        <a:lnSpc>
                          <a:spcPct val="115000"/>
                        </a:lnSpc>
                        <a:spcAft>
                          <a:spcPts val="1000"/>
                        </a:spcAft>
                      </a:pPr>
                      <a:r>
                        <a:rPr lang="fr-FR" sz="1200" b="1" kern="1200" dirty="0" err="1">
                          <a:solidFill>
                            <a:schemeClr val="bg2">
                              <a:lumMod val="50000"/>
                            </a:schemeClr>
                          </a:solidFill>
                          <a:effectLst/>
                          <a:latin typeface="+mn-lt"/>
                          <a:ea typeface="+mn-ea"/>
                          <a:cs typeface="+mn-cs"/>
                        </a:rPr>
                        <a:t>Specificeer</a:t>
                      </a:r>
                      <a:r>
                        <a:rPr lang="fr-FR" sz="1200" b="1" kern="1200" dirty="0">
                          <a:solidFill>
                            <a:schemeClr val="bg2">
                              <a:lumMod val="50000"/>
                            </a:schemeClr>
                          </a:solidFill>
                          <a:effectLst/>
                          <a:latin typeface="+mn-lt"/>
                          <a:ea typeface="+mn-ea"/>
                          <a:cs typeface="+mn-cs"/>
                        </a:rPr>
                        <a:t> indien </a:t>
                      </a:r>
                      <a:r>
                        <a:rPr lang="fr-FR" sz="1200" b="1" kern="1200" dirty="0" err="1">
                          <a:solidFill>
                            <a:schemeClr val="bg2">
                              <a:lumMod val="50000"/>
                            </a:schemeClr>
                          </a:solidFill>
                          <a:effectLst/>
                          <a:latin typeface="+mn-lt"/>
                          <a:ea typeface="+mn-ea"/>
                          <a:cs typeface="+mn-cs"/>
                        </a:rPr>
                        <a:t>nodig</a:t>
                      </a:r>
                      <a:r>
                        <a:rPr lang="fr-FR" sz="1200" b="1" kern="1200" dirty="0">
                          <a:solidFill>
                            <a:schemeClr val="bg2">
                              <a:lumMod val="50000"/>
                            </a:schemeClr>
                          </a:solidFill>
                          <a:effectLst/>
                          <a:latin typeface="+mn-lt"/>
                          <a:ea typeface="+mn-ea"/>
                          <a:cs typeface="+mn-cs"/>
                        </a:rPr>
                        <a:t> of </a:t>
                      </a:r>
                      <a:r>
                        <a:rPr lang="fr-FR" sz="1200" b="1" kern="1200" dirty="0" err="1">
                          <a:solidFill>
                            <a:schemeClr val="bg2">
                              <a:lumMod val="50000"/>
                            </a:schemeClr>
                          </a:solidFill>
                          <a:effectLst/>
                          <a:latin typeface="+mn-lt"/>
                          <a:ea typeface="+mn-ea"/>
                          <a:cs typeface="+mn-cs"/>
                        </a:rPr>
                        <a:t>deze</a:t>
                      </a:r>
                      <a:r>
                        <a:rPr lang="fr-FR" sz="1200" b="1" kern="1200" dirty="0">
                          <a:solidFill>
                            <a:schemeClr val="bg2">
                              <a:lumMod val="50000"/>
                            </a:schemeClr>
                          </a:solidFill>
                          <a:effectLst/>
                          <a:latin typeface="+mn-lt"/>
                          <a:ea typeface="+mn-ea"/>
                          <a:cs typeface="+mn-cs"/>
                        </a:rPr>
                        <a:t> </a:t>
                      </a:r>
                      <a:r>
                        <a:rPr lang="fr-FR" sz="1200" b="1" kern="1200" dirty="0" err="1">
                          <a:solidFill>
                            <a:schemeClr val="bg2">
                              <a:lumMod val="50000"/>
                            </a:schemeClr>
                          </a:solidFill>
                          <a:effectLst/>
                          <a:latin typeface="+mn-lt"/>
                          <a:ea typeface="+mn-ea"/>
                          <a:cs typeface="+mn-cs"/>
                        </a:rPr>
                        <a:t>partnerschap</a:t>
                      </a:r>
                      <a:r>
                        <a:rPr lang="fr-FR" sz="1200" b="1" kern="1200" dirty="0">
                          <a:solidFill>
                            <a:schemeClr val="bg2">
                              <a:lumMod val="50000"/>
                            </a:schemeClr>
                          </a:solidFill>
                          <a:effectLst/>
                          <a:latin typeface="+mn-lt"/>
                          <a:ea typeface="+mn-ea"/>
                          <a:cs typeface="+mn-cs"/>
                        </a:rPr>
                        <a:t> </a:t>
                      </a:r>
                      <a:r>
                        <a:rPr lang="fr-FR" sz="1200" b="1" kern="1200" dirty="0" err="1">
                          <a:solidFill>
                            <a:schemeClr val="bg2">
                              <a:lumMod val="50000"/>
                            </a:schemeClr>
                          </a:solidFill>
                          <a:effectLst/>
                          <a:latin typeface="+mn-lt"/>
                          <a:ea typeface="+mn-ea"/>
                          <a:cs typeface="+mn-cs"/>
                        </a:rPr>
                        <a:t>een</a:t>
                      </a:r>
                      <a:r>
                        <a:rPr lang="fr-FR" sz="1200" b="1" kern="1200" dirty="0">
                          <a:solidFill>
                            <a:schemeClr val="bg2">
                              <a:lumMod val="50000"/>
                            </a:schemeClr>
                          </a:solidFill>
                          <a:effectLst/>
                          <a:latin typeface="+mn-lt"/>
                          <a:ea typeface="+mn-ea"/>
                          <a:cs typeface="+mn-cs"/>
                        </a:rPr>
                        <a:t> </a:t>
                      </a:r>
                      <a:r>
                        <a:rPr lang="fr-FR" sz="1200" b="1" kern="1200" dirty="0" err="1">
                          <a:solidFill>
                            <a:schemeClr val="bg2">
                              <a:lumMod val="50000"/>
                            </a:schemeClr>
                          </a:solidFill>
                          <a:effectLst/>
                          <a:latin typeface="+mn-lt"/>
                          <a:ea typeface="+mn-ea"/>
                          <a:cs typeface="+mn-cs"/>
                        </a:rPr>
                        <a:t>specifiek</a:t>
                      </a:r>
                      <a:r>
                        <a:rPr lang="fr-FR" sz="1200" b="1" kern="1200" dirty="0">
                          <a:solidFill>
                            <a:schemeClr val="bg2">
                              <a:lumMod val="50000"/>
                            </a:schemeClr>
                          </a:solidFill>
                          <a:effectLst/>
                          <a:latin typeface="+mn-lt"/>
                          <a:ea typeface="+mn-ea"/>
                          <a:cs typeface="+mn-cs"/>
                        </a:rPr>
                        <a:t> </a:t>
                      </a:r>
                      <a:r>
                        <a:rPr lang="fr-FR" sz="1200" b="1" kern="1200" dirty="0" err="1">
                          <a:solidFill>
                            <a:schemeClr val="bg2">
                              <a:lumMod val="50000"/>
                            </a:schemeClr>
                          </a:solidFill>
                          <a:effectLst/>
                          <a:latin typeface="+mn-lt"/>
                          <a:ea typeface="+mn-ea"/>
                          <a:cs typeface="+mn-cs"/>
                        </a:rPr>
                        <a:t>project</a:t>
                      </a:r>
                      <a:r>
                        <a:rPr lang="fr-FR" sz="1200" b="1" kern="1200" dirty="0">
                          <a:solidFill>
                            <a:schemeClr val="bg2">
                              <a:lumMod val="50000"/>
                            </a:schemeClr>
                          </a:solidFill>
                          <a:effectLst/>
                          <a:latin typeface="+mn-lt"/>
                          <a:ea typeface="+mn-ea"/>
                          <a:cs typeface="+mn-cs"/>
                        </a:rPr>
                        <a:t> </a:t>
                      </a:r>
                      <a:r>
                        <a:rPr lang="fr-FR" sz="1200" b="1" kern="1200" dirty="0" err="1">
                          <a:solidFill>
                            <a:schemeClr val="bg2">
                              <a:lumMod val="50000"/>
                            </a:schemeClr>
                          </a:solidFill>
                          <a:effectLst/>
                          <a:latin typeface="+mn-lt"/>
                          <a:ea typeface="+mn-ea"/>
                          <a:cs typeface="+mn-cs"/>
                        </a:rPr>
                        <a:t>betreft</a:t>
                      </a:r>
                      <a:endParaRPr lang="fr-BE" sz="1200" b="1" kern="1200" dirty="0">
                        <a:solidFill>
                          <a:schemeClr val="bg2">
                            <a:lumMod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61864470"/>
                  </a:ext>
                </a:extLst>
              </a:tr>
              <a:tr h="406904">
                <a:tc>
                  <a:txBody>
                    <a:bodyPr/>
                    <a:lstStyle/>
                    <a:p>
                      <a:endParaRPr lang="fr-BE" sz="14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8999469"/>
                  </a:ext>
                </a:extLst>
              </a:tr>
              <a:tr h="406904">
                <a:tc>
                  <a:txBody>
                    <a:bodyPr/>
                    <a:lstStyle/>
                    <a:p>
                      <a:endParaRPr lang="fr-BE" sz="14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41420"/>
                  </a:ext>
                </a:extLst>
              </a:tr>
              <a:tr h="406904">
                <a:tc>
                  <a:txBody>
                    <a:bodyPr/>
                    <a:lstStyle/>
                    <a:p>
                      <a:endParaRPr lang="fr-BE" sz="14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51842744"/>
                  </a:ext>
                </a:extLst>
              </a:tr>
              <a:tr h="406904">
                <a:tc>
                  <a:txBody>
                    <a:bodyPr/>
                    <a:lstStyle/>
                    <a:p>
                      <a:endParaRPr lang="fr-BE" sz="14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82655559"/>
                  </a:ext>
                </a:extLst>
              </a:tr>
              <a:tr h="406904">
                <a:tc>
                  <a:txBody>
                    <a:bodyPr/>
                    <a:lstStyle/>
                    <a:p>
                      <a:endParaRPr lang="fr-BE" sz="14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98376329"/>
                  </a:ext>
                </a:extLst>
              </a:tr>
            </a:tbl>
          </a:graphicData>
        </a:graphic>
      </p:graphicFrame>
      <p:sp>
        <p:nvSpPr>
          <p:cNvPr id="13" name="ZoneTexte 12">
            <a:extLst>
              <a:ext uri="{FF2B5EF4-FFF2-40B4-BE49-F238E27FC236}">
                <a16:creationId xmlns:a16="http://schemas.microsoft.com/office/drawing/2014/main" id="{CF3AD26E-2A10-4A8D-909D-F4CC1124DE53}"/>
              </a:ext>
            </a:extLst>
          </p:cNvPr>
          <p:cNvSpPr txBox="1">
            <a:spLocks noGrp="1" noRot="1" noMove="1" noResize="1" noEditPoints="1" noAdjustHandles="1" noChangeArrowheads="1" noChangeShapeType="1"/>
          </p:cNvSpPr>
          <p:nvPr/>
        </p:nvSpPr>
        <p:spPr>
          <a:xfrm>
            <a:off x="-81635" y="1121648"/>
            <a:ext cx="11658600" cy="811889"/>
          </a:xfrm>
          <a:prstGeom prst="rect">
            <a:avLst/>
          </a:prstGeom>
          <a:noFill/>
        </p:spPr>
        <p:txBody>
          <a:bodyPr wrap="square">
            <a:spAutoFit/>
          </a:bodyPr>
          <a:lstStyle/>
          <a:p>
            <a:pPr marL="457200" algn="just">
              <a:lnSpc>
                <a:spcPct val="115000"/>
              </a:lnSpc>
              <a:spcAft>
                <a:spcPts val="1000"/>
              </a:spcAft>
            </a:pP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Noem</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 de </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personen</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verenigingen</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handelaars</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instellingen</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 die het </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project</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ondersteunen</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 en hun </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eventuele</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inbreng</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 Dit kan van </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verschillende</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soort</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zijn</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 : </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materieel</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financieel</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logistieke</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steun</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technische</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steun</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specifieke</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vaardigheid</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 In </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geval</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 van </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een</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steun</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 op </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gemeentelijk</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 of </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gewestelijk</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 niveau, </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gelieve</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 de </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dienst</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 en de </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contactpersoon</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 te </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vermelden</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alsook</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 de </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verleende</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steun</a:t>
            </a:r>
            <a:r>
              <a:rPr lang="fr-FR" sz="1400" i="1" dirty="0">
                <a:solidFill>
                  <a:srgbClr val="D73958"/>
                </a:solidFill>
                <a:latin typeface="Lato" panose="020F0502020204030203" pitchFamily="34" charset="0"/>
                <a:ea typeface="Lato" panose="020F0502020204030203" pitchFamily="34" charset="0"/>
                <a:cs typeface="Lato" panose="020F0502020204030203" pitchFamily="34" charset="0"/>
              </a:rPr>
              <a:t>.</a:t>
            </a:r>
            <a:endParaRPr lang="fr-BE" sz="1400" dirty="0">
              <a:solidFill>
                <a:srgbClr val="D73958"/>
              </a:solidFill>
              <a:effectLst/>
              <a:latin typeface="Lato" panose="020F0502020204030203" pitchFamily="34" charset="0"/>
              <a:ea typeface="Lato" panose="020F0502020204030203" pitchFamily="34" charset="0"/>
              <a:cs typeface="Lato" panose="020F0502020204030203" pitchFamily="34" charset="0"/>
            </a:endParaRPr>
          </a:p>
        </p:txBody>
      </p:sp>
      <p:sp>
        <p:nvSpPr>
          <p:cNvPr id="14" name="Ellipse 13">
            <a:extLst>
              <a:ext uri="{FF2B5EF4-FFF2-40B4-BE49-F238E27FC236}">
                <a16:creationId xmlns:a16="http://schemas.microsoft.com/office/drawing/2014/main" id="{FE799BCF-3A64-45DD-9630-DE3598D877C9}"/>
              </a:ext>
            </a:extLst>
          </p:cNvPr>
          <p:cNvSpPr>
            <a:spLocks noGrp="1" noRot="1" noMove="1" noResize="1" noEditPoints="1" noAdjustHandles="1" noChangeArrowheads="1" noChangeShapeType="1"/>
          </p:cNvSpPr>
          <p:nvPr/>
        </p:nvSpPr>
        <p:spPr>
          <a:xfrm>
            <a:off x="223548" y="524549"/>
            <a:ext cx="782973" cy="642944"/>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t>CS </a:t>
            </a:r>
          </a:p>
          <a:p>
            <a:pPr algn="ctr"/>
            <a:r>
              <a:rPr lang="fr-FR" sz="1200" b="1" dirty="0"/>
              <a:t>2, 6, 11</a:t>
            </a:r>
            <a:endParaRPr lang="fr-BE" sz="1200" b="1" dirty="0"/>
          </a:p>
        </p:txBody>
      </p:sp>
    </p:spTree>
    <p:extLst>
      <p:ext uri="{BB962C8B-B14F-4D97-AF65-F5344CB8AC3E}">
        <p14:creationId xmlns:p14="http://schemas.microsoft.com/office/powerpoint/2010/main" val="132066970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Rectangle 56">
            <a:extLst>
              <a:ext uri="{FF2B5EF4-FFF2-40B4-BE49-F238E27FC236}">
                <a16:creationId xmlns:a16="http://schemas.microsoft.com/office/drawing/2014/main" id="{9379C145-12D9-4734-807D-BB46EC89972E}"/>
              </a:ext>
            </a:extLst>
          </p:cNvPr>
          <p:cNvSpPr/>
          <p:nvPr/>
        </p:nvSpPr>
        <p:spPr>
          <a:xfrm>
            <a:off x="7365387" y="-315645"/>
            <a:ext cx="4527657" cy="761747"/>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nl-BE" sz="2500" b="1" dirty="0">
                <a:solidFill>
                  <a:srgbClr val="FFFFFF"/>
                </a:solidFill>
                <a:latin typeface="Montserrat" pitchFamily="2" charset="77"/>
              </a:rPr>
              <a:t>PARTIE 2</a:t>
            </a:r>
            <a:endParaRPr lang="fr-BE" sz="2500" b="1" dirty="0">
              <a:solidFill>
                <a:srgbClr val="FFFFFF"/>
              </a:solidFill>
              <a:latin typeface="Montserrat" pitchFamily="2" charset="77"/>
            </a:endParaRPr>
          </a:p>
        </p:txBody>
      </p:sp>
      <p:sp>
        <p:nvSpPr>
          <p:cNvPr id="19" name="ZoneTexte 18">
            <a:extLst>
              <a:ext uri="{FF2B5EF4-FFF2-40B4-BE49-F238E27FC236}">
                <a16:creationId xmlns:a16="http://schemas.microsoft.com/office/drawing/2014/main" id="{57023824-4D02-4F96-8D66-83054837A6D8}"/>
              </a:ext>
            </a:extLst>
          </p:cNvPr>
          <p:cNvSpPr txBox="1">
            <a:spLocks noGrp="1" noRot="1" noMove="1" noResize="1" noEditPoints="1" noAdjustHandles="1" noChangeArrowheads="1" noChangeShapeType="1"/>
          </p:cNvSpPr>
          <p:nvPr/>
        </p:nvSpPr>
        <p:spPr>
          <a:xfrm>
            <a:off x="3951890" y="229046"/>
            <a:ext cx="8007268" cy="333296"/>
          </a:xfrm>
          <a:prstGeom prst="rect">
            <a:avLst/>
          </a:prstGeom>
          <a:noFill/>
        </p:spPr>
        <p:txBody>
          <a:bodyPr wrap="square">
            <a:spAutoFit/>
          </a:bodyPr>
          <a:lstStyle/>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800" b="1" dirty="0" err="1">
                <a:solidFill>
                  <a:srgbClr val="D73958"/>
                </a:solidFill>
                <a:latin typeface="Montserrat" pitchFamily="2" charset="77"/>
              </a:rPr>
              <a:t>Deel</a:t>
            </a:r>
            <a:r>
              <a:rPr lang="fr-FR" sz="1800" b="1" dirty="0">
                <a:solidFill>
                  <a:srgbClr val="D73958"/>
                </a:solidFill>
                <a:latin typeface="Montserrat" pitchFamily="2" charset="77"/>
              </a:rPr>
              <a:t> 1.3 </a:t>
            </a:r>
            <a:r>
              <a:rPr lang="fr-FR" sz="1800" b="1" dirty="0" err="1">
                <a:solidFill>
                  <a:srgbClr val="D73958"/>
                </a:solidFill>
                <a:latin typeface="Montserrat" pitchFamily="2" charset="77"/>
              </a:rPr>
              <a:t>Gedeeelde</a:t>
            </a:r>
            <a:r>
              <a:rPr lang="fr-FR" sz="1800" b="1" dirty="0">
                <a:solidFill>
                  <a:srgbClr val="D73958"/>
                </a:solidFill>
                <a:latin typeface="Montserrat" pitchFamily="2" charset="77"/>
              </a:rPr>
              <a:t> </a:t>
            </a:r>
            <a:r>
              <a:rPr lang="fr-FR" sz="1800" b="1" dirty="0" err="1">
                <a:solidFill>
                  <a:srgbClr val="D73958"/>
                </a:solidFill>
                <a:latin typeface="Montserrat" pitchFamily="2" charset="77"/>
              </a:rPr>
              <a:t>plaatsbeschrijving</a:t>
            </a:r>
            <a:r>
              <a:rPr lang="fr-FR" sz="1800" b="1" dirty="0">
                <a:solidFill>
                  <a:srgbClr val="D73958"/>
                </a:solidFill>
                <a:latin typeface="Montserrat" pitchFamily="2" charset="77"/>
              </a:rPr>
              <a:t> van het </a:t>
            </a:r>
            <a:r>
              <a:rPr lang="fr-FR" sz="1800" b="1" dirty="0" err="1">
                <a:solidFill>
                  <a:srgbClr val="D73958"/>
                </a:solidFill>
                <a:latin typeface="Montserrat" pitchFamily="2" charset="77"/>
              </a:rPr>
              <a:t>territorium</a:t>
            </a:r>
            <a:endParaRPr lang="fr-FR" sz="1800" b="1" dirty="0">
              <a:solidFill>
                <a:srgbClr val="D73958"/>
              </a:solidFill>
              <a:latin typeface="Montserrat" pitchFamily="2" charset="77"/>
            </a:endParaRPr>
          </a:p>
        </p:txBody>
      </p:sp>
      <p:sp>
        <p:nvSpPr>
          <p:cNvPr id="47" name="ZoneTexte 46">
            <a:extLst>
              <a:ext uri="{FF2B5EF4-FFF2-40B4-BE49-F238E27FC236}">
                <a16:creationId xmlns:a16="http://schemas.microsoft.com/office/drawing/2014/main" id="{A44E60E2-8B6D-461A-9CF0-484780FD049F}"/>
              </a:ext>
            </a:extLst>
          </p:cNvPr>
          <p:cNvSpPr txBox="1">
            <a:spLocks noGrp="1" noRot="1" noMove="1" noResize="1" noEditPoints="1" noAdjustHandles="1" noChangeArrowheads="1" noChangeShapeType="1"/>
          </p:cNvSpPr>
          <p:nvPr/>
        </p:nvSpPr>
        <p:spPr>
          <a:xfrm>
            <a:off x="332422" y="1842978"/>
            <a:ext cx="5331058" cy="530466"/>
          </a:xfrm>
          <a:prstGeom prst="rect">
            <a:avLst/>
          </a:prstGeom>
          <a:noFill/>
        </p:spPr>
        <p:txBody>
          <a:bodyPr wrap="square">
            <a:spAutoFit/>
          </a:bodyPr>
          <a:lstStyle/>
          <a:p>
            <a:pPr fontAlgn="base">
              <a:lnSpc>
                <a:spcPct val="115000"/>
              </a:lnSpc>
              <a:spcAft>
                <a:spcPts val="1000"/>
              </a:spcAft>
              <a:tabLst>
                <a:tab pos="899160" algn="l"/>
                <a:tab pos="1348740" algn="l"/>
                <a:tab pos="1798320" algn="l"/>
                <a:tab pos="2247900" algn="l"/>
                <a:tab pos="2697480" algn="l"/>
                <a:tab pos="3147060" algn="l"/>
                <a:tab pos="3596640" algn="l"/>
                <a:tab pos="4046220" algn="l"/>
                <a:tab pos="4495800" algn="l"/>
                <a:tab pos="4945380" algn="l"/>
                <a:tab pos="5394960" algn="l"/>
              </a:tabLst>
            </a:pPr>
            <a:r>
              <a:rPr lang="fr-FR" sz="1300" dirty="0" err="1">
                <a:solidFill>
                  <a:srgbClr val="D73958"/>
                </a:solidFill>
                <a:latin typeface="Lato" panose="020F0502020204030203" pitchFamily="34" charset="0"/>
                <a:ea typeface="Lato" panose="020F0502020204030203" pitchFamily="34" charset="0"/>
                <a:cs typeface="Lato" panose="020F0502020204030203" pitchFamily="34" charset="0"/>
              </a:rPr>
              <a:t>Presenteer</a:t>
            </a:r>
            <a:r>
              <a:rPr lang="fr-FR" sz="1300"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300" dirty="0" err="1">
                <a:solidFill>
                  <a:srgbClr val="D73958"/>
                </a:solidFill>
                <a:latin typeface="Lato" panose="020F0502020204030203" pitchFamily="34" charset="0"/>
                <a:ea typeface="Lato" panose="020F0502020204030203" pitchFamily="34" charset="0"/>
                <a:cs typeface="Lato" panose="020F0502020204030203" pitchFamily="34" charset="0"/>
              </a:rPr>
              <a:t>zeer</a:t>
            </a:r>
            <a:r>
              <a:rPr lang="fr-FR" sz="1300"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300" dirty="0" err="1">
                <a:solidFill>
                  <a:srgbClr val="D73958"/>
                </a:solidFill>
                <a:latin typeface="Lato" panose="020F0502020204030203" pitchFamily="34" charset="0"/>
                <a:ea typeface="Lato" panose="020F0502020204030203" pitchFamily="34" charset="0"/>
                <a:cs typeface="Lato" panose="020F0502020204030203" pitchFamily="34" charset="0"/>
              </a:rPr>
              <a:t>bondig</a:t>
            </a:r>
            <a:r>
              <a:rPr lang="fr-FR" sz="1300" dirty="0">
                <a:solidFill>
                  <a:srgbClr val="D73958"/>
                </a:solidFill>
                <a:latin typeface="Lato" panose="020F0502020204030203" pitchFamily="34" charset="0"/>
                <a:ea typeface="Lato" panose="020F0502020204030203" pitchFamily="34" charset="0"/>
                <a:cs typeface="Lato" panose="020F0502020204030203" pitchFamily="34" charset="0"/>
              </a:rPr>
              <a:t> de </a:t>
            </a:r>
            <a:r>
              <a:rPr lang="fr-FR" sz="1300" dirty="0" err="1">
                <a:solidFill>
                  <a:srgbClr val="D73958"/>
                </a:solidFill>
                <a:latin typeface="Lato" panose="020F0502020204030203" pitchFamily="34" charset="0"/>
                <a:ea typeface="Lato" panose="020F0502020204030203" pitchFamily="34" charset="0"/>
                <a:cs typeface="Lato" panose="020F0502020204030203" pitchFamily="34" charset="0"/>
              </a:rPr>
              <a:t>projecten</a:t>
            </a:r>
            <a:r>
              <a:rPr lang="fr-FR" sz="1300" dirty="0">
                <a:solidFill>
                  <a:srgbClr val="D73958"/>
                </a:solidFill>
                <a:latin typeface="Lato" panose="020F0502020204030203" pitchFamily="34" charset="0"/>
                <a:ea typeface="Lato" panose="020F0502020204030203" pitchFamily="34" charset="0"/>
                <a:cs typeface="Lato" panose="020F0502020204030203" pitchFamily="34" charset="0"/>
              </a:rPr>
              <a:t> die al in de </a:t>
            </a:r>
            <a:r>
              <a:rPr lang="fr-FR" sz="1300" dirty="0" err="1">
                <a:solidFill>
                  <a:srgbClr val="D73958"/>
                </a:solidFill>
                <a:latin typeface="Lato" panose="020F0502020204030203" pitchFamily="34" charset="0"/>
                <a:ea typeface="Lato" panose="020F0502020204030203" pitchFamily="34" charset="0"/>
                <a:cs typeface="Lato" panose="020F0502020204030203" pitchFamily="34" charset="0"/>
              </a:rPr>
              <a:t>wijk</a:t>
            </a:r>
            <a:r>
              <a:rPr lang="fr-FR" sz="1300"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300" dirty="0" err="1">
                <a:solidFill>
                  <a:srgbClr val="D73958"/>
                </a:solidFill>
                <a:latin typeface="Lato" panose="020F0502020204030203" pitchFamily="34" charset="0"/>
                <a:ea typeface="Lato" panose="020F0502020204030203" pitchFamily="34" charset="0"/>
                <a:cs typeface="Lato" panose="020F0502020204030203" pitchFamily="34" charset="0"/>
              </a:rPr>
              <a:t>werden</a:t>
            </a:r>
            <a:r>
              <a:rPr lang="fr-FR" sz="1300"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300" dirty="0" err="1">
                <a:solidFill>
                  <a:srgbClr val="D73958"/>
                </a:solidFill>
                <a:latin typeface="Lato" panose="020F0502020204030203" pitchFamily="34" charset="0"/>
                <a:ea typeface="Lato" panose="020F0502020204030203" pitchFamily="34" charset="0"/>
                <a:cs typeface="Lato" panose="020F0502020204030203" pitchFamily="34" charset="0"/>
              </a:rPr>
              <a:t>opgericht</a:t>
            </a:r>
            <a:r>
              <a:rPr lang="fr-FR" sz="1300" dirty="0">
                <a:solidFill>
                  <a:srgbClr val="D73958"/>
                </a:solidFill>
                <a:latin typeface="Lato" panose="020F0502020204030203" pitchFamily="34" charset="0"/>
                <a:ea typeface="Lato" panose="020F0502020204030203" pitchFamily="34" charset="0"/>
                <a:cs typeface="Lato" panose="020F0502020204030203" pitchFamily="34" charset="0"/>
              </a:rPr>
              <a:t> en </a:t>
            </a:r>
            <a:r>
              <a:rPr lang="fr-FR" sz="1300" b="1" dirty="0">
                <a:solidFill>
                  <a:srgbClr val="D73958"/>
                </a:solidFill>
                <a:latin typeface="Lato" panose="020F0502020204030203" pitchFamily="34" charset="0"/>
                <a:ea typeface="Lato" panose="020F0502020204030203" pitchFamily="34" charset="0"/>
                <a:cs typeface="Lato" panose="020F0502020204030203" pitchFamily="34" charset="0"/>
              </a:rPr>
              <a:t>niet </a:t>
            </a:r>
            <a:r>
              <a:rPr lang="fr-FR" sz="1300" dirty="0">
                <a:solidFill>
                  <a:srgbClr val="D73958"/>
                </a:solidFill>
                <a:latin typeface="Lato" panose="020F0502020204030203" pitchFamily="34" charset="0"/>
                <a:ea typeface="Lato" panose="020F0502020204030203" pitchFamily="34" charset="0"/>
                <a:cs typeface="Lato" panose="020F0502020204030203" pitchFamily="34" charset="0"/>
              </a:rPr>
              <a:t>de </a:t>
            </a:r>
            <a:r>
              <a:rPr lang="fr-FR" sz="1300" dirty="0" err="1">
                <a:solidFill>
                  <a:srgbClr val="D73958"/>
                </a:solidFill>
                <a:latin typeface="Lato" panose="020F0502020204030203" pitchFamily="34" charset="0"/>
                <a:ea typeface="Lato" panose="020F0502020204030203" pitchFamily="34" charset="0"/>
                <a:cs typeface="Lato" panose="020F0502020204030203" pitchFamily="34" charset="0"/>
              </a:rPr>
              <a:t>toekomstige</a:t>
            </a:r>
            <a:r>
              <a:rPr lang="fr-FR" sz="1300"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300" dirty="0" err="1">
                <a:solidFill>
                  <a:srgbClr val="D73958"/>
                </a:solidFill>
                <a:latin typeface="Lato" panose="020F0502020204030203" pitchFamily="34" charset="0"/>
                <a:ea typeface="Lato" panose="020F0502020204030203" pitchFamily="34" charset="0"/>
                <a:cs typeface="Lato" panose="020F0502020204030203" pitchFamily="34" charset="0"/>
              </a:rPr>
              <a:t>projecten</a:t>
            </a:r>
            <a:r>
              <a:rPr lang="fr-FR" sz="1300"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300" dirty="0" err="1">
                <a:solidFill>
                  <a:srgbClr val="D73958"/>
                </a:solidFill>
                <a:latin typeface="Lato" panose="020F0502020204030203" pitchFamily="34" charset="0"/>
                <a:ea typeface="Lato" panose="020F0502020204030203" pitchFamily="34" charset="0"/>
                <a:cs typeface="Lato" panose="020F0502020204030203" pitchFamily="34" charset="0"/>
              </a:rPr>
              <a:t>waarvoor</a:t>
            </a:r>
            <a:r>
              <a:rPr lang="fr-FR" sz="1300" dirty="0">
                <a:solidFill>
                  <a:srgbClr val="D73958"/>
                </a:solidFill>
                <a:latin typeface="Lato" panose="020F0502020204030203" pitchFamily="34" charset="0"/>
                <a:ea typeface="Lato" panose="020F0502020204030203" pitchFamily="34" charset="0"/>
                <a:cs typeface="Lato" panose="020F0502020204030203" pitchFamily="34" charset="0"/>
              </a:rPr>
              <a:t> u </a:t>
            </a:r>
            <a:r>
              <a:rPr lang="fr-FR" sz="1300" dirty="0" err="1">
                <a:solidFill>
                  <a:srgbClr val="D73958"/>
                </a:solidFill>
                <a:latin typeface="Lato" panose="020F0502020204030203" pitchFamily="34" charset="0"/>
                <a:ea typeface="Lato" panose="020F0502020204030203" pitchFamily="34" charset="0"/>
                <a:cs typeface="Lato" panose="020F0502020204030203" pitchFamily="34" charset="0"/>
              </a:rPr>
              <a:t>een</a:t>
            </a:r>
            <a:r>
              <a:rPr lang="fr-FR" sz="1300"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300" dirty="0" err="1">
                <a:solidFill>
                  <a:srgbClr val="D73958"/>
                </a:solidFill>
                <a:latin typeface="Lato" panose="020F0502020204030203" pitchFamily="34" charset="0"/>
                <a:ea typeface="Lato" panose="020F0502020204030203" pitchFamily="34" charset="0"/>
                <a:cs typeface="Lato" panose="020F0502020204030203" pitchFamily="34" charset="0"/>
              </a:rPr>
              <a:t>financiering</a:t>
            </a:r>
            <a:r>
              <a:rPr lang="fr-FR" sz="1300"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300" dirty="0" err="1">
                <a:solidFill>
                  <a:srgbClr val="D73958"/>
                </a:solidFill>
                <a:latin typeface="Lato" panose="020F0502020204030203" pitchFamily="34" charset="0"/>
                <a:ea typeface="Lato" panose="020F0502020204030203" pitchFamily="34" charset="0"/>
                <a:cs typeface="Lato" panose="020F0502020204030203" pitchFamily="34" charset="0"/>
              </a:rPr>
              <a:t>wenst</a:t>
            </a:r>
            <a:r>
              <a:rPr lang="fr-FR" sz="1300" dirty="0">
                <a:solidFill>
                  <a:srgbClr val="D73958"/>
                </a:solidFill>
                <a:latin typeface="Lato" panose="020F0502020204030203" pitchFamily="34" charset="0"/>
                <a:ea typeface="Lato" panose="020F0502020204030203" pitchFamily="34" charset="0"/>
                <a:cs typeface="Lato" panose="020F0502020204030203" pitchFamily="34" charset="0"/>
              </a:rPr>
              <a:t>. </a:t>
            </a:r>
            <a:endParaRPr lang="fr-BE" sz="1300" dirty="0">
              <a:solidFill>
                <a:srgbClr val="D73958"/>
              </a:solidFill>
              <a:latin typeface="Lato" panose="020F0502020204030203" pitchFamily="34" charset="0"/>
              <a:ea typeface="Lato" panose="020F0502020204030203" pitchFamily="34" charset="0"/>
              <a:cs typeface="Lato" panose="020F0502020204030203" pitchFamily="34" charset="0"/>
            </a:endParaRPr>
          </a:p>
        </p:txBody>
      </p:sp>
      <p:sp>
        <p:nvSpPr>
          <p:cNvPr id="53" name="Rectangle 52">
            <a:extLst>
              <a:ext uri="{FF2B5EF4-FFF2-40B4-BE49-F238E27FC236}">
                <a16:creationId xmlns:a16="http://schemas.microsoft.com/office/drawing/2014/main" id="{9B284A5F-9FC6-45C3-8B46-F16315509187}"/>
              </a:ext>
            </a:extLst>
          </p:cNvPr>
          <p:cNvSpPr>
            <a:spLocks noGrp="1" noRot="1" noMove="1" noResize="1" noEditPoints="1" noAdjustHandles="1" noChangeArrowheads="1" noChangeShapeType="1"/>
          </p:cNvSpPr>
          <p:nvPr/>
        </p:nvSpPr>
        <p:spPr>
          <a:xfrm>
            <a:off x="6274420" y="1636415"/>
            <a:ext cx="5585158" cy="4778827"/>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3" name="ZoneTexte 12">
            <a:extLst>
              <a:ext uri="{FF2B5EF4-FFF2-40B4-BE49-F238E27FC236}">
                <a16:creationId xmlns:a16="http://schemas.microsoft.com/office/drawing/2014/main" id="{7616EA05-D083-43FD-9044-CE2559A4A0FA}"/>
              </a:ext>
            </a:extLst>
          </p:cNvPr>
          <p:cNvSpPr txBox="1">
            <a:spLocks noGrp="1" noRot="1" noMove="1" noResize="1" noEditPoints="1" noAdjustHandles="1" noChangeArrowheads="1" noChangeShapeType="1"/>
          </p:cNvSpPr>
          <p:nvPr/>
        </p:nvSpPr>
        <p:spPr>
          <a:xfrm>
            <a:off x="6267214" y="1163802"/>
            <a:ext cx="3638352" cy="306559"/>
          </a:xfrm>
          <a:prstGeom prst="rect">
            <a:avLst/>
          </a:prstGeom>
          <a:noFill/>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1600" b="1" dirty="0">
                <a:solidFill>
                  <a:srgbClr val="D73958"/>
                </a:solidFill>
                <a:latin typeface="Montserrat" pitchFamily="2" charset="77"/>
              </a:rPr>
              <a:t>De </a:t>
            </a:r>
            <a:r>
              <a:rPr lang="fr-FR" sz="1600" b="1" dirty="0" err="1">
                <a:solidFill>
                  <a:srgbClr val="D73958"/>
                </a:solidFill>
                <a:latin typeface="Montserrat" pitchFamily="2" charset="77"/>
              </a:rPr>
              <a:t>droom</a:t>
            </a:r>
            <a:r>
              <a:rPr lang="fr-FR" sz="1600" b="1" dirty="0">
                <a:solidFill>
                  <a:srgbClr val="D73958"/>
                </a:solidFill>
                <a:latin typeface="Montserrat" pitchFamily="2" charset="77"/>
              </a:rPr>
              <a:t> </a:t>
            </a:r>
          </a:p>
        </p:txBody>
      </p:sp>
      <p:sp>
        <p:nvSpPr>
          <p:cNvPr id="16" name="ZoneTexte 15">
            <a:extLst>
              <a:ext uri="{FF2B5EF4-FFF2-40B4-BE49-F238E27FC236}">
                <a16:creationId xmlns:a16="http://schemas.microsoft.com/office/drawing/2014/main" id="{82324C9B-D035-4318-8092-B4248E558B9C}"/>
              </a:ext>
            </a:extLst>
          </p:cNvPr>
          <p:cNvSpPr txBox="1">
            <a:spLocks noGrp="1" noRot="1" noMove="1" noResize="1" noEditPoints="1" noAdjustHandles="1" noChangeArrowheads="1" noChangeShapeType="1"/>
          </p:cNvSpPr>
          <p:nvPr/>
        </p:nvSpPr>
        <p:spPr>
          <a:xfrm>
            <a:off x="6267214" y="1842978"/>
            <a:ext cx="5505648" cy="300403"/>
          </a:xfrm>
          <a:prstGeom prst="rect">
            <a:avLst/>
          </a:prstGeom>
          <a:noFill/>
        </p:spPr>
        <p:txBody>
          <a:bodyPr wrap="square">
            <a:spAutoFit/>
          </a:bodyPr>
          <a:lstStyle/>
          <a:p>
            <a:pPr fontAlgn="base">
              <a:lnSpc>
                <a:spcPct val="115000"/>
              </a:lnSpc>
              <a:spcAft>
                <a:spcPts val="1000"/>
              </a:spcAft>
              <a:tabLst>
                <a:tab pos="899160" algn="l"/>
                <a:tab pos="1348740" algn="l"/>
                <a:tab pos="1798320" algn="l"/>
                <a:tab pos="2247900" algn="l"/>
                <a:tab pos="2697480" algn="l"/>
                <a:tab pos="3147060" algn="l"/>
                <a:tab pos="3596640" algn="l"/>
                <a:tab pos="4046220" algn="l"/>
                <a:tab pos="4495800" algn="l"/>
                <a:tab pos="4945380" algn="l"/>
                <a:tab pos="5394960" algn="l"/>
              </a:tabLst>
            </a:pPr>
            <a:r>
              <a:rPr lang="fr-FR" sz="1300" dirty="0" err="1">
                <a:solidFill>
                  <a:srgbClr val="D73958"/>
                </a:solidFill>
                <a:latin typeface="Lato" panose="020F0502020204030203" pitchFamily="34" charset="0"/>
                <a:ea typeface="Lato" panose="020F0502020204030203" pitchFamily="34" charset="0"/>
                <a:cs typeface="Lato" panose="020F0502020204030203" pitchFamily="34" charset="0"/>
              </a:rPr>
              <a:t>Beschrijf</a:t>
            </a:r>
            <a:r>
              <a:rPr lang="fr-FR" sz="1300"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300" dirty="0" err="1">
                <a:solidFill>
                  <a:srgbClr val="D73958"/>
                </a:solidFill>
                <a:latin typeface="Lato" panose="020F0502020204030203" pitchFamily="34" charset="0"/>
                <a:ea typeface="Lato" panose="020F0502020204030203" pitchFamily="34" charset="0"/>
                <a:cs typeface="Lato" panose="020F0502020204030203" pitchFamily="34" charset="0"/>
              </a:rPr>
              <a:t>bondig</a:t>
            </a:r>
            <a:r>
              <a:rPr lang="fr-FR" sz="1300"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300" dirty="0" err="1">
                <a:solidFill>
                  <a:srgbClr val="D73958"/>
                </a:solidFill>
                <a:latin typeface="Lato" panose="020F0502020204030203" pitchFamily="34" charset="0"/>
                <a:ea typeface="Lato" panose="020F0502020204030203" pitchFamily="34" charset="0"/>
                <a:cs typeface="Lato" panose="020F0502020204030203" pitchFamily="34" charset="0"/>
              </a:rPr>
              <a:t>uw</a:t>
            </a:r>
            <a:r>
              <a:rPr lang="fr-FR" sz="1300"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300" dirty="0" err="1">
                <a:solidFill>
                  <a:srgbClr val="D73958"/>
                </a:solidFill>
                <a:latin typeface="Lato" panose="020F0502020204030203" pitchFamily="34" charset="0"/>
                <a:ea typeface="Lato" panose="020F0502020204030203" pitchFamily="34" charset="0"/>
                <a:cs typeface="Lato" panose="020F0502020204030203" pitchFamily="34" charset="0"/>
              </a:rPr>
              <a:t>droom</a:t>
            </a:r>
            <a:r>
              <a:rPr lang="fr-FR" sz="1300"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300" dirty="0" err="1">
                <a:solidFill>
                  <a:srgbClr val="D73958"/>
                </a:solidFill>
                <a:latin typeface="Lato" panose="020F0502020204030203" pitchFamily="34" charset="0"/>
                <a:ea typeface="Lato" panose="020F0502020204030203" pitchFamily="34" charset="0"/>
                <a:cs typeface="Lato" panose="020F0502020204030203" pitchFamily="34" charset="0"/>
              </a:rPr>
              <a:t>voor</a:t>
            </a:r>
            <a:r>
              <a:rPr lang="fr-FR" sz="1300"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300" dirty="0" err="1">
                <a:solidFill>
                  <a:srgbClr val="D73958"/>
                </a:solidFill>
                <a:latin typeface="Lato" panose="020F0502020204030203" pitchFamily="34" charset="0"/>
                <a:ea typeface="Lato" panose="020F0502020204030203" pitchFamily="34" charset="0"/>
                <a:cs typeface="Lato" panose="020F0502020204030203" pitchFamily="34" charset="0"/>
              </a:rPr>
              <a:t>uw</a:t>
            </a:r>
            <a:r>
              <a:rPr lang="fr-FR" sz="1300"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300" dirty="0" err="1">
                <a:solidFill>
                  <a:srgbClr val="D73958"/>
                </a:solidFill>
                <a:latin typeface="Lato" panose="020F0502020204030203" pitchFamily="34" charset="0"/>
                <a:ea typeface="Lato" panose="020F0502020204030203" pitchFamily="34" charset="0"/>
                <a:cs typeface="Lato" panose="020F0502020204030203" pitchFamily="34" charset="0"/>
              </a:rPr>
              <a:t>Participatieve</a:t>
            </a:r>
            <a:r>
              <a:rPr lang="fr-FR" sz="1300"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300" dirty="0" err="1">
                <a:solidFill>
                  <a:srgbClr val="D73958"/>
                </a:solidFill>
                <a:latin typeface="Lato" panose="020F0502020204030203" pitchFamily="34" charset="0"/>
                <a:ea typeface="Lato" panose="020F0502020204030203" pitchFamily="34" charset="0"/>
                <a:cs typeface="Lato" panose="020F0502020204030203" pitchFamily="34" charset="0"/>
              </a:rPr>
              <a:t>Duurzame</a:t>
            </a:r>
            <a:r>
              <a:rPr lang="fr-FR" sz="1300"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300" dirty="0" err="1">
                <a:solidFill>
                  <a:srgbClr val="D73958"/>
                </a:solidFill>
                <a:latin typeface="Lato" panose="020F0502020204030203" pitchFamily="34" charset="0"/>
                <a:ea typeface="Lato" panose="020F0502020204030203" pitchFamily="34" charset="0"/>
                <a:cs typeface="Lato" panose="020F0502020204030203" pitchFamily="34" charset="0"/>
              </a:rPr>
              <a:t>Wijk</a:t>
            </a:r>
            <a:r>
              <a:rPr lang="fr-FR" sz="1300" dirty="0">
                <a:solidFill>
                  <a:srgbClr val="D73958"/>
                </a:solidFill>
                <a:latin typeface="Lato" panose="020F0502020204030203" pitchFamily="34" charset="0"/>
                <a:ea typeface="Lato" panose="020F0502020204030203" pitchFamily="34" charset="0"/>
                <a:cs typeface="Lato" panose="020F0502020204030203" pitchFamily="34" charset="0"/>
              </a:rPr>
              <a:t> : </a:t>
            </a:r>
            <a:endParaRPr lang="fr-BE" sz="1300" dirty="0">
              <a:solidFill>
                <a:srgbClr val="D73958"/>
              </a:solidFill>
              <a:latin typeface="Lato" panose="020F0502020204030203" pitchFamily="34" charset="0"/>
              <a:ea typeface="Lato" panose="020F0502020204030203" pitchFamily="34" charset="0"/>
              <a:cs typeface="Lato" panose="020F0502020204030203" pitchFamily="34" charset="0"/>
            </a:endParaRPr>
          </a:p>
        </p:txBody>
      </p:sp>
      <p:sp>
        <p:nvSpPr>
          <p:cNvPr id="22" name="Rectangle 21">
            <a:extLst>
              <a:ext uri="{FF2B5EF4-FFF2-40B4-BE49-F238E27FC236}">
                <a16:creationId xmlns:a16="http://schemas.microsoft.com/office/drawing/2014/main" id="{9C6D5D01-EAB3-4A31-BD9A-5D7940226477}"/>
              </a:ext>
            </a:extLst>
          </p:cNvPr>
          <p:cNvSpPr>
            <a:spLocks noGrp="1" noRot="1" noMove="1" noResize="1" noEditPoints="1" noAdjustHandles="1" noChangeArrowheads="1" noChangeShapeType="1"/>
          </p:cNvSpPr>
          <p:nvPr/>
        </p:nvSpPr>
        <p:spPr>
          <a:xfrm>
            <a:off x="237837" y="1636415"/>
            <a:ext cx="5505648" cy="4778827"/>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3" name="ZoneTexte 22">
            <a:extLst>
              <a:ext uri="{FF2B5EF4-FFF2-40B4-BE49-F238E27FC236}">
                <a16:creationId xmlns:a16="http://schemas.microsoft.com/office/drawing/2014/main" id="{1A8C7223-9E2C-48FD-8125-1527CBEEFCFD}"/>
              </a:ext>
            </a:extLst>
          </p:cNvPr>
          <p:cNvSpPr txBox="1">
            <a:spLocks noGrp="1" noRot="1" noMove="1" noResize="1" noEditPoints="1" noAdjustHandles="1" noChangeArrowheads="1" noChangeShapeType="1"/>
          </p:cNvSpPr>
          <p:nvPr/>
        </p:nvSpPr>
        <p:spPr>
          <a:xfrm>
            <a:off x="859970" y="1057690"/>
            <a:ext cx="4803510" cy="604461"/>
          </a:xfrm>
          <a:prstGeom prst="rect">
            <a:avLst/>
          </a:prstGeom>
          <a:noFill/>
        </p:spPr>
        <p:txBody>
          <a:bodyPr wrap="square">
            <a:spAutoFit/>
          </a:bodyPr>
          <a:lstStyle/>
          <a:p>
            <a:pPr>
              <a:lnSpc>
                <a:spcPct val="115000"/>
              </a:lnSpc>
              <a:spcAft>
                <a:spcPts val="1000"/>
              </a:spcAft>
            </a:pPr>
            <a:r>
              <a:rPr lang="fr-FR" sz="1600" b="1" dirty="0" err="1">
                <a:solidFill>
                  <a:srgbClr val="D73958"/>
                </a:solidFill>
                <a:latin typeface="Montserrat" pitchFamily="2" charset="77"/>
              </a:rPr>
              <a:t>Presentatie</a:t>
            </a:r>
            <a:r>
              <a:rPr lang="fr-FR" sz="1600" b="1" dirty="0">
                <a:solidFill>
                  <a:srgbClr val="D73958"/>
                </a:solidFill>
                <a:latin typeface="Montserrat" pitchFamily="2" charset="77"/>
              </a:rPr>
              <a:t> van de </a:t>
            </a:r>
            <a:r>
              <a:rPr lang="fr-FR" sz="1600" b="1" dirty="0" err="1">
                <a:solidFill>
                  <a:srgbClr val="D73958"/>
                </a:solidFill>
                <a:latin typeface="Montserrat" pitchFamily="2" charset="77"/>
              </a:rPr>
              <a:t>bestaande</a:t>
            </a:r>
            <a:r>
              <a:rPr lang="fr-FR" sz="1600" b="1" dirty="0">
                <a:solidFill>
                  <a:srgbClr val="D73958"/>
                </a:solidFill>
                <a:latin typeface="Montserrat" pitchFamily="2" charset="77"/>
              </a:rPr>
              <a:t> </a:t>
            </a:r>
            <a:r>
              <a:rPr lang="fr-FR" sz="1600" b="1" dirty="0" err="1">
                <a:solidFill>
                  <a:srgbClr val="D73958"/>
                </a:solidFill>
                <a:latin typeface="Montserrat" pitchFamily="2" charset="77"/>
              </a:rPr>
              <a:t>projecten</a:t>
            </a:r>
            <a:r>
              <a:rPr lang="fr-FR" sz="1600" b="1" dirty="0">
                <a:solidFill>
                  <a:srgbClr val="D73958"/>
                </a:solidFill>
                <a:latin typeface="Montserrat" pitchFamily="2" charset="77"/>
              </a:rPr>
              <a:t> </a:t>
            </a:r>
            <a:r>
              <a:rPr lang="fr-FR" sz="1200" b="1" dirty="0">
                <a:solidFill>
                  <a:srgbClr val="D73958"/>
                </a:solidFill>
                <a:latin typeface="Montserrat" pitchFamily="2" charset="77"/>
              </a:rPr>
              <a:t>(</a:t>
            </a:r>
            <a:r>
              <a:rPr lang="fr-FR" sz="1400" b="1" dirty="0">
                <a:solidFill>
                  <a:srgbClr val="D73958"/>
                </a:solidFill>
                <a:latin typeface="Lato" panose="020F0502020204030203" pitchFamily="34" charset="0"/>
                <a:ea typeface="Lato" panose="020F0502020204030203" pitchFamily="34" charset="0"/>
                <a:cs typeface="Lato" panose="020F0502020204030203" pitchFamily="34" charset="0"/>
              </a:rPr>
              <a:t>Die niet in </a:t>
            </a:r>
            <a:r>
              <a:rPr lang="fr-FR" sz="1400" b="1" dirty="0" err="1">
                <a:solidFill>
                  <a:srgbClr val="D73958"/>
                </a:solidFill>
                <a:latin typeface="Lato" panose="020F0502020204030203" pitchFamily="34" charset="0"/>
                <a:ea typeface="Lato" panose="020F0502020204030203" pitchFamily="34" charset="0"/>
                <a:cs typeface="Lato" panose="020F0502020204030203" pitchFamily="34" charset="0"/>
              </a:rPr>
              <a:t>aanmerking</a:t>
            </a:r>
            <a:r>
              <a:rPr lang="fr-FR" sz="1400" b="1"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400" b="1" dirty="0" err="1">
                <a:solidFill>
                  <a:srgbClr val="D73958"/>
                </a:solidFill>
                <a:latin typeface="Lato" panose="020F0502020204030203" pitchFamily="34" charset="0"/>
                <a:ea typeface="Lato" panose="020F0502020204030203" pitchFamily="34" charset="0"/>
                <a:cs typeface="Lato" panose="020F0502020204030203" pitchFamily="34" charset="0"/>
              </a:rPr>
              <a:t>komen</a:t>
            </a:r>
            <a:r>
              <a:rPr lang="fr-FR" sz="1400" b="1"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400" b="1" dirty="0" err="1">
                <a:solidFill>
                  <a:srgbClr val="D73958"/>
                </a:solidFill>
                <a:latin typeface="Lato" panose="020F0502020204030203" pitchFamily="34" charset="0"/>
                <a:ea typeface="Lato" panose="020F0502020204030203" pitchFamily="34" charset="0"/>
                <a:cs typeface="Lato" panose="020F0502020204030203" pitchFamily="34" charset="0"/>
              </a:rPr>
              <a:t>een</a:t>
            </a:r>
            <a:r>
              <a:rPr lang="fr-FR" sz="1400" b="1"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sz="1400" b="1" dirty="0" err="1">
                <a:solidFill>
                  <a:srgbClr val="D73958"/>
                </a:solidFill>
                <a:latin typeface="Lato" panose="020F0502020204030203" pitchFamily="34" charset="0"/>
                <a:ea typeface="Lato" panose="020F0502020204030203" pitchFamily="34" charset="0"/>
                <a:cs typeface="Lato" panose="020F0502020204030203" pitchFamily="34" charset="0"/>
              </a:rPr>
              <a:t>subsiedieaanvraag</a:t>
            </a:r>
            <a:r>
              <a:rPr lang="fr-FR" sz="1400" b="1" dirty="0">
                <a:solidFill>
                  <a:srgbClr val="D73958"/>
                </a:solidFill>
                <a:latin typeface="Lato" panose="020F0502020204030203" pitchFamily="34" charset="0"/>
                <a:ea typeface="Lato" panose="020F0502020204030203" pitchFamily="34" charset="0"/>
                <a:cs typeface="Lato" panose="020F0502020204030203" pitchFamily="34" charset="0"/>
              </a:rPr>
              <a:t>)</a:t>
            </a:r>
            <a:r>
              <a:rPr lang="fr-BE" sz="1400" b="1" dirty="0">
                <a:solidFill>
                  <a:srgbClr val="D73958"/>
                </a:solidFill>
                <a:latin typeface="Lato" panose="020F0502020204030203" pitchFamily="34" charset="0"/>
                <a:ea typeface="Lato" panose="020F0502020204030203" pitchFamily="34" charset="0"/>
                <a:cs typeface="Lato" panose="020F0502020204030203" pitchFamily="34" charset="0"/>
              </a:rPr>
              <a:t> </a:t>
            </a:r>
            <a:endParaRPr lang="fr-FR" sz="1400" b="1" dirty="0">
              <a:solidFill>
                <a:srgbClr val="D73958"/>
              </a:solidFill>
              <a:latin typeface="Lato" panose="020F0502020204030203" pitchFamily="34" charset="0"/>
              <a:ea typeface="Lato" panose="020F0502020204030203" pitchFamily="34" charset="0"/>
              <a:cs typeface="Lato" panose="020F0502020204030203" pitchFamily="34" charset="0"/>
            </a:endParaRPr>
          </a:p>
        </p:txBody>
      </p:sp>
      <p:sp>
        <p:nvSpPr>
          <p:cNvPr id="24" name="Ellipse 23">
            <a:extLst>
              <a:ext uri="{FF2B5EF4-FFF2-40B4-BE49-F238E27FC236}">
                <a16:creationId xmlns:a16="http://schemas.microsoft.com/office/drawing/2014/main" id="{EC1FD7B3-2318-4F5B-9FD7-15D26B6604E1}"/>
              </a:ext>
            </a:extLst>
          </p:cNvPr>
          <p:cNvSpPr>
            <a:spLocks noGrp="1" noRot="1" noMove="1" noResize="1" noEditPoints="1" noAdjustHandles="1" noChangeArrowheads="1" noChangeShapeType="1"/>
          </p:cNvSpPr>
          <p:nvPr/>
        </p:nvSpPr>
        <p:spPr>
          <a:xfrm>
            <a:off x="223547" y="968841"/>
            <a:ext cx="636423" cy="584775"/>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a:t>CS </a:t>
            </a:r>
          </a:p>
          <a:p>
            <a:pPr algn="ctr"/>
            <a:r>
              <a:rPr lang="fr-FR" sz="1200" b="1" dirty="0"/>
              <a:t>9</a:t>
            </a:r>
            <a:endParaRPr lang="fr-BE" sz="1200" b="1" dirty="0"/>
          </a:p>
        </p:txBody>
      </p:sp>
      <p:sp>
        <p:nvSpPr>
          <p:cNvPr id="25" name="ZoneTexte 24">
            <a:extLst>
              <a:ext uri="{FF2B5EF4-FFF2-40B4-BE49-F238E27FC236}">
                <a16:creationId xmlns:a16="http://schemas.microsoft.com/office/drawing/2014/main" id="{A0D70E49-3E09-4A76-A2E3-5F91058DA730}"/>
              </a:ext>
            </a:extLst>
          </p:cNvPr>
          <p:cNvSpPr txBox="1"/>
          <p:nvPr/>
        </p:nvSpPr>
        <p:spPr>
          <a:xfrm>
            <a:off x="541758" y="3118303"/>
            <a:ext cx="4944642" cy="1602683"/>
          </a:xfrm>
          <a:prstGeom prst="rect">
            <a:avLst/>
          </a:prstGeom>
          <a:noFill/>
        </p:spPr>
        <p:txBody>
          <a:bodyPr wrap="square">
            <a:spAutoFit/>
          </a:bodyPr>
          <a:lstStyle/>
          <a:p>
            <a:pPr>
              <a:lnSpc>
                <a:spcPct val="115000"/>
              </a:lnSpc>
              <a:spcAft>
                <a:spcPts val="1000"/>
              </a:spcAft>
            </a:pPr>
            <a:r>
              <a:rPr lang="fr-FR" sz="1200" i="1" dirty="0">
                <a:solidFill>
                  <a:schemeClr val="tx1">
                    <a:lumMod val="50000"/>
                    <a:lumOff val="50000"/>
                  </a:schemeClr>
                </a:solidFill>
                <a:latin typeface="Lato" panose="020F0502020204030203" pitchFamily="34" charset="0"/>
              </a:rPr>
              <a:t>1. Nom du projet 1</a:t>
            </a:r>
          </a:p>
          <a:p>
            <a:pPr>
              <a:lnSpc>
                <a:spcPct val="115000"/>
              </a:lnSpc>
              <a:spcAft>
                <a:spcPts val="1000"/>
              </a:spcAft>
            </a:pPr>
            <a:r>
              <a:rPr lang="fr-FR" sz="1200" i="1" dirty="0">
                <a:solidFill>
                  <a:schemeClr val="tx1">
                    <a:lumMod val="50000"/>
                    <a:lumOff val="50000"/>
                  </a:schemeClr>
                </a:solidFill>
                <a:latin typeface="Lato" panose="020F0502020204030203" pitchFamily="34" charset="0"/>
              </a:rPr>
              <a:t>2. Nom du projet 2</a:t>
            </a:r>
          </a:p>
          <a:p>
            <a:pPr>
              <a:lnSpc>
                <a:spcPct val="115000"/>
              </a:lnSpc>
              <a:spcAft>
                <a:spcPts val="1000"/>
              </a:spcAft>
            </a:pPr>
            <a:r>
              <a:rPr lang="fr-FR" sz="1200" i="1" dirty="0">
                <a:solidFill>
                  <a:schemeClr val="tx1">
                    <a:lumMod val="50000"/>
                    <a:lumOff val="50000"/>
                  </a:schemeClr>
                </a:solidFill>
                <a:latin typeface="Lato" panose="020F0502020204030203" pitchFamily="34" charset="0"/>
              </a:rPr>
              <a:t>3. Nom du projet 3 ……………………………………………………………………………………………………………………………………………………………………………………………………………………………………………………………..</a:t>
            </a:r>
          </a:p>
        </p:txBody>
      </p:sp>
      <p:sp>
        <p:nvSpPr>
          <p:cNvPr id="12" name="ZoneTexte 11">
            <a:extLst>
              <a:ext uri="{FF2B5EF4-FFF2-40B4-BE49-F238E27FC236}">
                <a16:creationId xmlns:a16="http://schemas.microsoft.com/office/drawing/2014/main" id="{4E266891-6AB2-44EE-BC5C-0277121165FF}"/>
              </a:ext>
            </a:extLst>
          </p:cNvPr>
          <p:cNvSpPr txBox="1"/>
          <p:nvPr/>
        </p:nvSpPr>
        <p:spPr>
          <a:xfrm>
            <a:off x="6478855" y="2880932"/>
            <a:ext cx="5071132" cy="1133837"/>
          </a:xfrm>
          <a:prstGeom prst="rect">
            <a:avLst/>
          </a:prstGeom>
          <a:noFill/>
        </p:spPr>
        <p:txBody>
          <a:bodyPr wrap="square">
            <a:spAutoFit/>
          </a:bodyPr>
          <a:lstStyle/>
          <a:p>
            <a:pPr>
              <a:lnSpc>
                <a:spcPct val="115000"/>
              </a:lnSpc>
              <a:spcAft>
                <a:spcPts val="1000"/>
              </a:spcAft>
            </a:pPr>
            <a:r>
              <a:rPr lang="fr-FR" sz="1200" i="1" dirty="0">
                <a:solidFill>
                  <a:schemeClr val="tx1">
                    <a:lumMod val="50000"/>
                    <a:lumOff val="50000"/>
                  </a:schemeClr>
                </a:solidFill>
                <a:latin typeface="Lato" panose="020F0502020204030203" pitchFamily="34" charset="0"/>
              </a:rPr>
              <a:t>…………………………………………………………………………………….………………………………………………………………………………………………………………………………………………………………………..……………………………………………………………………………………….…………………………………………………………………………………………………………………………………………………………………….</a:t>
            </a:r>
          </a:p>
        </p:txBody>
      </p:sp>
    </p:spTree>
    <p:extLst>
      <p:ext uri="{BB962C8B-B14F-4D97-AF65-F5344CB8AC3E}">
        <p14:creationId xmlns:p14="http://schemas.microsoft.com/office/powerpoint/2010/main" val="264928858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ous-titre 2">
            <a:extLst>
              <a:ext uri="{FF2B5EF4-FFF2-40B4-BE49-F238E27FC236}">
                <a16:creationId xmlns:a16="http://schemas.microsoft.com/office/drawing/2014/main" id="{E357DC3D-665D-4BF9-9009-FD698B3E6770}"/>
              </a:ext>
            </a:extLst>
          </p:cNvPr>
          <p:cNvSpPr txBox="1">
            <a:spLocks/>
          </p:cNvSpPr>
          <p:nvPr/>
        </p:nvSpPr>
        <p:spPr>
          <a:xfrm>
            <a:off x="7330572" y="6309968"/>
            <a:ext cx="2677842" cy="425045"/>
          </a:xfrm>
          <a:prstGeom prst="rect">
            <a:avLst/>
          </a:prstGeom>
          <a:no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fr-BE" sz="1600" dirty="0">
              <a:solidFill>
                <a:schemeClr val="tx1">
                  <a:lumMod val="50000"/>
                  <a:lumOff val="50000"/>
                </a:schemeClr>
              </a:solidFill>
            </a:endParaRPr>
          </a:p>
        </p:txBody>
      </p:sp>
      <p:sp>
        <p:nvSpPr>
          <p:cNvPr id="4" name="Rectangle 3">
            <a:extLst>
              <a:ext uri="{FF2B5EF4-FFF2-40B4-BE49-F238E27FC236}">
                <a16:creationId xmlns:a16="http://schemas.microsoft.com/office/drawing/2014/main" id="{FC77D40B-38DA-47A7-B5EB-B322CEE74998}"/>
              </a:ext>
            </a:extLst>
          </p:cNvPr>
          <p:cNvSpPr/>
          <p:nvPr/>
        </p:nvSpPr>
        <p:spPr>
          <a:xfrm>
            <a:off x="2912965" y="6349765"/>
            <a:ext cx="6195219" cy="461665"/>
          </a:xfrm>
          <a:prstGeom prst="rect">
            <a:avLst/>
          </a:prstGeom>
        </p:spPr>
        <p:txBody>
          <a:bodyPr wrap="square">
            <a:spAutoFit/>
          </a:bodyPr>
          <a:lstStyle/>
          <a:p>
            <a:pPr algn="ctr">
              <a:defRPr/>
            </a:pPr>
            <a:r>
              <a:rPr lang="fr-BE" sz="1200" b="1" dirty="0">
                <a:solidFill>
                  <a:schemeClr val="bg2">
                    <a:lumMod val="75000"/>
                  </a:schemeClr>
                </a:solidFill>
              </a:rPr>
              <a:t>2022</a:t>
            </a:r>
          </a:p>
          <a:p>
            <a:pPr algn="ctr">
              <a:defRPr/>
            </a:pPr>
            <a:r>
              <a:rPr lang="fr-BE" sz="1200" b="1" dirty="0">
                <a:solidFill>
                  <a:schemeClr val="bg2">
                    <a:lumMod val="75000"/>
                  </a:schemeClr>
                </a:solidFill>
              </a:rPr>
              <a:t>Bruxelles Environnement – </a:t>
            </a:r>
            <a:r>
              <a:rPr lang="fr-BE" sz="1200" b="1" dirty="0" err="1">
                <a:solidFill>
                  <a:schemeClr val="bg2">
                    <a:lumMod val="75000"/>
                  </a:schemeClr>
                </a:solidFill>
              </a:rPr>
              <a:t>Leefmilieu</a:t>
            </a:r>
            <a:r>
              <a:rPr lang="fr-BE" sz="1200" b="1" dirty="0">
                <a:solidFill>
                  <a:schemeClr val="bg2">
                    <a:lumMod val="75000"/>
                  </a:schemeClr>
                </a:solidFill>
              </a:rPr>
              <a:t> Brussel</a:t>
            </a:r>
          </a:p>
        </p:txBody>
      </p:sp>
      <p:pic>
        <p:nvPicPr>
          <p:cNvPr id="42" name="Image 5" descr="Actions_Quart-dur-bil.png">
            <a:extLst>
              <a:ext uri="{FF2B5EF4-FFF2-40B4-BE49-F238E27FC236}">
                <a16:creationId xmlns:a16="http://schemas.microsoft.com/office/drawing/2014/main" id="{019ADD33-5D3B-4BF7-A7EA-6FFAA566A82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17508" y="6055171"/>
            <a:ext cx="2339975"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D4C552FC-AABE-41D4-861E-58B0614CA953}"/>
              </a:ext>
            </a:extLst>
          </p:cNvPr>
          <p:cNvSpPr/>
          <p:nvPr/>
        </p:nvSpPr>
        <p:spPr>
          <a:xfrm>
            <a:off x="0" y="0"/>
            <a:ext cx="12192000" cy="3498040"/>
          </a:xfrm>
          <a:prstGeom prst="rect">
            <a:avLst/>
          </a:prstGeom>
          <a:solidFill>
            <a:srgbClr val="218351"/>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solidFill>
                <a:srgbClr val="218351"/>
              </a:solidFill>
            </a:endParaRPr>
          </a:p>
        </p:txBody>
      </p:sp>
      <p:sp>
        <p:nvSpPr>
          <p:cNvPr id="2" name="Titre 1">
            <a:extLst>
              <a:ext uri="{FF2B5EF4-FFF2-40B4-BE49-F238E27FC236}">
                <a16:creationId xmlns:a16="http://schemas.microsoft.com/office/drawing/2014/main" id="{DB40874A-88A9-4C9A-B4F1-7AF26D5DF8F3}"/>
              </a:ext>
            </a:extLst>
          </p:cNvPr>
          <p:cNvSpPr>
            <a:spLocks noGrp="1" noRot="1" noMove="1" noResize="1" noEditPoints="1" noAdjustHandles="1" noChangeArrowheads="1" noChangeShapeType="1"/>
          </p:cNvSpPr>
          <p:nvPr>
            <p:ph type="ctrTitle"/>
          </p:nvPr>
        </p:nvSpPr>
        <p:spPr>
          <a:xfrm>
            <a:off x="2777932" y="4126099"/>
            <a:ext cx="7039576" cy="1516014"/>
          </a:xfrm>
          <a:effectLst>
            <a:softEdge rad="31750"/>
          </a:effectLst>
        </p:spPr>
        <p:txBody>
          <a:bodyPr>
            <a:normAutofit/>
          </a:bodyPr>
          <a:lstStyle/>
          <a:p>
            <a:r>
              <a:rPr lang="fr-BE" altLang="fr-FR" sz="4000" b="1" dirty="0" err="1">
                <a:solidFill>
                  <a:srgbClr val="218351"/>
                </a:solidFill>
                <a:latin typeface="Montserrat" pitchFamily="2" charset="77"/>
                <a:ea typeface="+mn-ea"/>
                <a:cs typeface="+mn-cs"/>
              </a:rPr>
              <a:t>Deel</a:t>
            </a:r>
            <a:r>
              <a:rPr lang="fr-BE" altLang="fr-FR" sz="4000" b="1" dirty="0">
                <a:solidFill>
                  <a:srgbClr val="218351"/>
                </a:solidFill>
                <a:latin typeface="Montserrat" pitchFamily="2" charset="77"/>
                <a:ea typeface="+mn-ea"/>
                <a:cs typeface="+mn-cs"/>
              </a:rPr>
              <a:t> 2 _ </a:t>
            </a:r>
            <a:r>
              <a:rPr lang="fr-BE" sz="4000" b="1" dirty="0">
                <a:solidFill>
                  <a:srgbClr val="218351"/>
                </a:solidFill>
                <a:latin typeface="Montserrat" pitchFamily="2" charset="77"/>
                <a:ea typeface="+mn-ea"/>
                <a:cs typeface="+mn-cs"/>
              </a:rPr>
              <a:t>Roadmap </a:t>
            </a:r>
            <a:r>
              <a:rPr lang="fr-BE" sz="4000" b="1" dirty="0" err="1">
                <a:solidFill>
                  <a:srgbClr val="218351"/>
                </a:solidFill>
                <a:latin typeface="Montserrat" pitchFamily="2" charset="77"/>
                <a:ea typeface="+mn-ea"/>
                <a:cs typeface="+mn-cs"/>
              </a:rPr>
              <a:t>project</a:t>
            </a:r>
            <a:endParaRPr lang="fr-FR" sz="4000" b="1" dirty="0">
              <a:solidFill>
                <a:srgbClr val="218351"/>
              </a:solidFill>
              <a:latin typeface="Montserrat" pitchFamily="2" charset="77"/>
              <a:ea typeface="+mn-ea"/>
              <a:cs typeface="+mn-cs"/>
            </a:endParaRPr>
          </a:p>
        </p:txBody>
      </p:sp>
      <p:pic>
        <p:nvPicPr>
          <p:cNvPr id="9" name="Image 8">
            <a:extLst>
              <a:ext uri="{FF2B5EF4-FFF2-40B4-BE49-F238E27FC236}">
                <a16:creationId xmlns:a16="http://schemas.microsoft.com/office/drawing/2014/main" id="{7D5A5D0E-87D8-4487-845C-C61A5162661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44821" y="1443134"/>
            <a:ext cx="5731510" cy="2292350"/>
          </a:xfrm>
          <a:prstGeom prst="rect">
            <a:avLst/>
          </a:prstGeom>
          <a:noFill/>
          <a:ln>
            <a:noFill/>
          </a:ln>
        </p:spPr>
      </p:pic>
    </p:spTree>
    <p:extLst>
      <p:ext uri="{BB962C8B-B14F-4D97-AF65-F5344CB8AC3E}">
        <p14:creationId xmlns:p14="http://schemas.microsoft.com/office/powerpoint/2010/main" val="26906077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a:extLst>
              <a:ext uri="{FF2B5EF4-FFF2-40B4-BE49-F238E27FC236}">
                <a16:creationId xmlns:a16="http://schemas.microsoft.com/office/drawing/2014/main" id="{098EC533-C1D7-417C-8C3B-E61DEFDED47D}"/>
              </a:ext>
            </a:extLst>
          </p:cNvPr>
          <p:cNvSpPr txBox="1">
            <a:spLocks noChangeArrowheads="1"/>
          </p:cNvSpPr>
          <p:nvPr/>
        </p:nvSpPr>
        <p:spPr bwMode="auto">
          <a:xfrm>
            <a:off x="298956" y="395694"/>
            <a:ext cx="2841171"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800" b="1" dirty="0">
                <a:solidFill>
                  <a:schemeClr val="bg1"/>
                </a:solidFill>
                <a:latin typeface="Lato" panose="020F0502020204030203" pitchFamily="34" charset="0"/>
                <a:ea typeface="Lato" panose="020F0502020204030203" pitchFamily="34" charset="0"/>
                <a:cs typeface="Lato" panose="020F0502020204030203" pitchFamily="34" charset="0"/>
              </a:rPr>
              <a:t>Nom du quartier Durable </a:t>
            </a:r>
          </a:p>
        </p:txBody>
      </p:sp>
      <p:sp>
        <p:nvSpPr>
          <p:cNvPr id="19" name="Text Box 2">
            <a:extLst>
              <a:ext uri="{FF2B5EF4-FFF2-40B4-BE49-F238E27FC236}">
                <a16:creationId xmlns:a16="http://schemas.microsoft.com/office/drawing/2014/main" id="{4C3A5EC4-AE3E-46FC-A6F6-A666F8990664}"/>
              </a:ext>
            </a:extLst>
          </p:cNvPr>
          <p:cNvSpPr txBox="1">
            <a:spLocks noChangeArrowheads="1"/>
          </p:cNvSpPr>
          <p:nvPr/>
        </p:nvSpPr>
        <p:spPr bwMode="auto">
          <a:xfrm>
            <a:off x="306148" y="2628600"/>
            <a:ext cx="5424066"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r>
              <a:rPr lang="nl-NL" sz="1400" i="1"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Gelieve hier de naam van uw project te vermelden</a:t>
            </a:r>
            <a:endParaRPr lang="fr-FR" sz="14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6" name="Text Box 2">
            <a:extLst>
              <a:ext uri="{FF2B5EF4-FFF2-40B4-BE49-F238E27FC236}">
                <a16:creationId xmlns:a16="http://schemas.microsoft.com/office/drawing/2014/main" id="{7B6B6652-2CC6-405A-A72B-EE68B40FCEE6}"/>
              </a:ext>
            </a:extLst>
          </p:cNvPr>
          <p:cNvSpPr txBox="1">
            <a:spLocks noChangeArrowheads="1"/>
          </p:cNvSpPr>
          <p:nvPr/>
        </p:nvSpPr>
        <p:spPr bwMode="auto">
          <a:xfrm>
            <a:off x="453875" y="5700558"/>
            <a:ext cx="2531329"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6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5" name="Text Box 2">
            <a:extLst>
              <a:ext uri="{FF2B5EF4-FFF2-40B4-BE49-F238E27FC236}">
                <a16:creationId xmlns:a16="http://schemas.microsoft.com/office/drawing/2014/main" id="{ED2D5F3C-3CA0-4FD1-8711-72DFC0BC2E00}"/>
              </a:ext>
            </a:extLst>
          </p:cNvPr>
          <p:cNvSpPr txBox="1">
            <a:spLocks noChangeArrowheads="1"/>
          </p:cNvSpPr>
          <p:nvPr/>
        </p:nvSpPr>
        <p:spPr bwMode="auto">
          <a:xfrm>
            <a:off x="265469" y="824513"/>
            <a:ext cx="7948010" cy="110659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115000"/>
              </a:lnSpc>
              <a:spcAft>
                <a:spcPts val="1000"/>
              </a:spcAft>
            </a:pPr>
            <a:r>
              <a:rPr lang="fr-FR" sz="1800" b="1" i="1" kern="50" dirty="0" err="1">
                <a:effectLst/>
                <a:latin typeface="Calibri" panose="020F0502020204030204" pitchFamily="34" charset="0"/>
                <a:ea typeface="Arial Unicode MS"/>
              </a:rPr>
              <a:t>We</a:t>
            </a:r>
            <a:r>
              <a:rPr lang="fr-FR" sz="1800" b="1" i="1" kern="50" dirty="0">
                <a:effectLst/>
                <a:latin typeface="Calibri" panose="020F0502020204030204" pitchFamily="34" charset="0"/>
                <a:ea typeface="Arial Unicode MS"/>
              </a:rPr>
              <a:t> </a:t>
            </a:r>
            <a:r>
              <a:rPr lang="fr-FR" sz="1800" b="1" i="1" kern="50" dirty="0" err="1">
                <a:effectLst/>
                <a:latin typeface="Calibri" panose="020F0502020204030204" pitchFamily="34" charset="0"/>
                <a:ea typeface="Arial Unicode MS"/>
              </a:rPr>
              <a:t>vragen</a:t>
            </a:r>
            <a:r>
              <a:rPr lang="fr-FR" sz="1800" b="1" i="1" kern="50" dirty="0">
                <a:effectLst/>
                <a:latin typeface="Calibri" panose="020F0502020204030204" pitchFamily="34" charset="0"/>
                <a:ea typeface="Arial Unicode MS"/>
              </a:rPr>
              <a:t> u om </a:t>
            </a:r>
            <a:r>
              <a:rPr lang="fr-FR" sz="1800" b="1" i="1" kern="50" dirty="0" err="1">
                <a:effectLst/>
                <a:latin typeface="Calibri" panose="020F0502020204030204" pitchFamily="34" charset="0"/>
                <a:ea typeface="Arial Unicode MS"/>
              </a:rPr>
              <a:t>een</a:t>
            </a:r>
            <a:r>
              <a:rPr lang="fr-FR" sz="1800" b="1" i="1" kern="50" dirty="0">
                <a:effectLst/>
                <a:latin typeface="Calibri" panose="020F0502020204030204" pitchFamily="34" charset="0"/>
                <a:ea typeface="Arial Unicode MS"/>
              </a:rPr>
              <a:t> globale en </a:t>
            </a:r>
            <a:r>
              <a:rPr lang="fr-FR" sz="1800" b="1" i="1" kern="50" dirty="0" err="1">
                <a:effectLst/>
                <a:latin typeface="Calibri" panose="020F0502020204030204" pitchFamily="34" charset="0"/>
                <a:ea typeface="Arial Unicode MS"/>
              </a:rPr>
              <a:t>coherente</a:t>
            </a:r>
            <a:r>
              <a:rPr lang="fr-FR" sz="1800" b="1" i="1" kern="50" dirty="0">
                <a:effectLst/>
                <a:latin typeface="Calibri" panose="020F0502020204030204" pitchFamily="34" charset="0"/>
                <a:ea typeface="Arial Unicode MS"/>
              </a:rPr>
              <a:t> </a:t>
            </a:r>
            <a:r>
              <a:rPr lang="fr-FR" sz="1800" b="1" i="1" kern="50" dirty="0" err="1">
                <a:effectLst/>
                <a:latin typeface="Calibri" panose="020F0502020204030204" pitchFamily="34" charset="0"/>
                <a:ea typeface="Arial Unicode MS"/>
              </a:rPr>
              <a:t>visie</a:t>
            </a:r>
            <a:r>
              <a:rPr lang="fr-FR" sz="1800" b="1" i="1" kern="50" dirty="0">
                <a:effectLst/>
                <a:latin typeface="Calibri" panose="020F0502020204030204" pitchFamily="34" charset="0"/>
                <a:ea typeface="Arial Unicode MS"/>
              </a:rPr>
              <a:t> </a:t>
            </a:r>
            <a:r>
              <a:rPr lang="fr-FR" sz="1800" b="1" i="1" kern="50" dirty="0" err="1">
                <a:effectLst/>
                <a:latin typeface="Calibri" panose="020F0502020204030204" pitchFamily="34" charset="0"/>
                <a:ea typeface="Arial Unicode MS"/>
              </a:rPr>
              <a:t>voor</a:t>
            </a:r>
            <a:r>
              <a:rPr lang="fr-FR" sz="1800" b="1" i="1" kern="50" dirty="0">
                <a:effectLst/>
                <a:latin typeface="Calibri" panose="020F0502020204030204" pitchFamily="34" charset="0"/>
                <a:ea typeface="Arial Unicode MS"/>
              </a:rPr>
              <a:t> te </a:t>
            </a:r>
            <a:r>
              <a:rPr lang="fr-FR" sz="1800" b="1" i="1" kern="50" dirty="0" err="1">
                <a:effectLst/>
                <a:latin typeface="Calibri" panose="020F0502020204030204" pitchFamily="34" charset="0"/>
                <a:ea typeface="Arial Unicode MS"/>
              </a:rPr>
              <a:t>leggen</a:t>
            </a:r>
            <a:r>
              <a:rPr lang="fr-FR" sz="1800" b="1" i="1" dirty="0">
                <a:effectLst/>
                <a:latin typeface="Calibri" panose="020F0502020204030204" pitchFamily="34" charset="0"/>
                <a:ea typeface="Calibri" panose="020F0502020204030204" pitchFamily="34" charset="0"/>
              </a:rPr>
              <a:t>.</a:t>
            </a:r>
            <a:r>
              <a:rPr kumimoji="0" lang="fr-FR" altLang="fr-FR" sz="1800" b="1" i="1" u="none" strike="noStrike" cap="none" normalizeH="0" baseline="0" dirty="0">
                <a:ln>
                  <a:noFill/>
                </a:ln>
                <a:solidFill>
                  <a:schemeClr val="tx1"/>
                </a:solidFill>
                <a:effectLst/>
                <a:latin typeface="Calibri" panose="020F0502020204030204" pitchFamily="34" charset="0"/>
                <a:ea typeface="Arial Unicode MS" charset="-128"/>
                <a:cs typeface="Calibri" panose="020F0502020204030204" pitchFamily="34" charset="0"/>
              </a:rPr>
              <a:t> U kan indien </a:t>
            </a:r>
            <a:r>
              <a:rPr kumimoji="0" lang="fr-FR" altLang="fr-FR" sz="1800" b="1" i="1" u="none" strike="noStrike" cap="none" normalizeH="0" baseline="0" dirty="0" err="1">
                <a:ln>
                  <a:noFill/>
                </a:ln>
                <a:solidFill>
                  <a:schemeClr val="tx1"/>
                </a:solidFill>
                <a:effectLst/>
                <a:latin typeface="Calibri" panose="020F0502020204030204" pitchFamily="34" charset="0"/>
                <a:ea typeface="Arial Unicode MS" charset="-128"/>
                <a:cs typeface="Calibri" panose="020F0502020204030204" pitchFamily="34" charset="0"/>
              </a:rPr>
              <a:t>nodig</a:t>
            </a:r>
            <a:r>
              <a:rPr kumimoji="0" lang="fr-FR" altLang="fr-FR" sz="1800" b="1" i="1" u="none" strike="noStrike" cap="none" normalizeH="0" baseline="0" dirty="0">
                <a:ln>
                  <a:noFill/>
                </a:ln>
                <a:solidFill>
                  <a:schemeClr val="tx1"/>
                </a:solidFill>
                <a:effectLst/>
                <a:latin typeface="Calibri" panose="020F0502020204030204" pitchFamily="34" charset="0"/>
                <a:ea typeface="Arial Unicode MS" charset="-128"/>
                <a:cs typeface="Calibri" panose="020F0502020204030204" pitchFamily="34" charset="0"/>
              </a:rPr>
              <a:t> het </a:t>
            </a:r>
            <a:r>
              <a:rPr kumimoji="0" lang="fr-FR" altLang="fr-FR" sz="1800" b="1" i="1" u="none" strike="noStrike" cap="none" normalizeH="0" baseline="0" dirty="0" err="1">
                <a:ln>
                  <a:noFill/>
                </a:ln>
                <a:solidFill>
                  <a:schemeClr val="tx1"/>
                </a:solidFill>
                <a:effectLst/>
                <a:latin typeface="Calibri" panose="020F0502020204030204" pitchFamily="34" charset="0"/>
                <a:ea typeface="Arial Unicode MS" charset="-128"/>
                <a:cs typeface="Calibri" panose="020F0502020204030204" pitchFamily="34" charset="0"/>
              </a:rPr>
              <a:t>project</a:t>
            </a:r>
            <a:r>
              <a:rPr kumimoji="0" lang="fr-FR" altLang="fr-FR" sz="1800" b="1" i="1" u="none" strike="noStrike" cap="none" normalizeH="0" baseline="0" dirty="0">
                <a:ln>
                  <a:noFill/>
                </a:ln>
                <a:solidFill>
                  <a:schemeClr val="tx1"/>
                </a:solidFill>
                <a:effectLst/>
                <a:latin typeface="Calibri" panose="020F0502020204030204" pitchFamily="34" charset="0"/>
                <a:ea typeface="Arial Unicode MS" charset="-128"/>
                <a:cs typeface="Calibri" panose="020F0502020204030204" pitchFamily="34" charset="0"/>
              </a:rPr>
              <a:t> </a:t>
            </a:r>
            <a:r>
              <a:rPr kumimoji="0" lang="fr-FR" altLang="fr-FR" sz="1800" b="1" i="1" u="none" strike="noStrike" cap="none" normalizeH="0" baseline="0" dirty="0" err="1">
                <a:ln>
                  <a:noFill/>
                </a:ln>
                <a:solidFill>
                  <a:schemeClr val="tx1"/>
                </a:solidFill>
                <a:effectLst/>
                <a:latin typeface="Calibri" panose="020F0502020204030204" pitchFamily="34" charset="0"/>
                <a:ea typeface="Arial Unicode MS" charset="-128"/>
                <a:cs typeface="Calibri" panose="020F0502020204030204" pitchFamily="34" charset="0"/>
              </a:rPr>
              <a:t>gedeelte</a:t>
            </a:r>
            <a:r>
              <a:rPr kumimoji="0" lang="fr-FR" altLang="fr-FR" sz="1800" b="1" i="1" u="none" strike="noStrike" cap="none" normalizeH="0" baseline="0" dirty="0">
                <a:ln>
                  <a:noFill/>
                </a:ln>
                <a:solidFill>
                  <a:schemeClr val="tx1"/>
                </a:solidFill>
                <a:effectLst/>
                <a:latin typeface="Calibri" panose="020F0502020204030204" pitchFamily="34" charset="0"/>
                <a:ea typeface="Arial Unicode MS" charset="-128"/>
                <a:cs typeface="Calibri" panose="020F0502020204030204" pitchFamily="34" charset="0"/>
              </a:rPr>
              <a:t> </a:t>
            </a:r>
            <a:r>
              <a:rPr kumimoji="0" lang="fr-FR" altLang="fr-FR" sz="1800" b="1" i="1" u="none" strike="noStrike" cap="none" normalizeH="0" baseline="0" dirty="0" err="1">
                <a:ln>
                  <a:noFill/>
                </a:ln>
                <a:solidFill>
                  <a:schemeClr val="tx1"/>
                </a:solidFill>
                <a:effectLst/>
                <a:latin typeface="Calibri" panose="020F0502020204030204" pitchFamily="34" charset="0"/>
                <a:ea typeface="Arial Unicode MS" charset="-128"/>
                <a:cs typeface="Calibri" panose="020F0502020204030204" pitchFamily="34" charset="0"/>
              </a:rPr>
              <a:t>kopiëren</a:t>
            </a:r>
            <a:r>
              <a:rPr kumimoji="0" lang="fr-FR" altLang="fr-FR" sz="1800" b="1" i="1" u="sng" strike="noStrike" cap="none" normalizeH="0" baseline="0" dirty="0">
                <a:ln>
                  <a:noFill/>
                </a:ln>
                <a:solidFill>
                  <a:srgbClr val="008080"/>
                </a:solidFill>
                <a:effectLst/>
                <a:latin typeface="Calibri" panose="020F0502020204030204" pitchFamily="34" charset="0"/>
                <a:ea typeface="Arial Unicode MS" charset="-128"/>
                <a:cs typeface="Calibri" panose="020F0502020204030204" pitchFamily="34" charset="0"/>
              </a:rPr>
              <a:t>. </a:t>
            </a:r>
            <a:r>
              <a:rPr kumimoji="0" lang="fr-FR" altLang="fr-FR" sz="1800" b="1" i="1" u="none" strike="noStrike" cap="none" normalizeH="0" baseline="0" dirty="0" err="1">
                <a:ln>
                  <a:noFill/>
                </a:ln>
                <a:solidFill>
                  <a:schemeClr val="tx1"/>
                </a:solidFill>
                <a:effectLst/>
                <a:latin typeface="Calibri" panose="020F0502020204030204" pitchFamily="34" charset="0"/>
                <a:ea typeface="Arial Unicode MS" charset="-128"/>
                <a:cs typeface="Calibri" panose="020F0502020204030204" pitchFamily="34" charset="0"/>
              </a:rPr>
              <a:t>Praat</a:t>
            </a:r>
            <a:r>
              <a:rPr kumimoji="0" lang="fr-FR" altLang="fr-FR" sz="1800" b="1" i="1" u="none" strike="noStrike" cap="none" normalizeH="0" baseline="0" dirty="0">
                <a:ln>
                  <a:noFill/>
                </a:ln>
                <a:solidFill>
                  <a:schemeClr val="tx1"/>
                </a:solidFill>
                <a:effectLst/>
                <a:latin typeface="Calibri" panose="020F0502020204030204" pitchFamily="34" charset="0"/>
                <a:ea typeface="Arial Unicode MS" charset="-128"/>
                <a:cs typeface="Calibri" panose="020F0502020204030204" pitchFamily="34" charset="0"/>
              </a:rPr>
              <a:t> </a:t>
            </a:r>
            <a:r>
              <a:rPr kumimoji="0" lang="fr-FR" altLang="fr-FR" sz="1800" b="1" i="1" u="none" strike="noStrike" cap="none" normalizeH="0" baseline="0" dirty="0" err="1">
                <a:ln>
                  <a:noFill/>
                </a:ln>
                <a:solidFill>
                  <a:schemeClr val="tx1"/>
                </a:solidFill>
                <a:effectLst/>
                <a:latin typeface="Calibri" panose="020F0502020204030204" pitchFamily="34" charset="0"/>
                <a:ea typeface="Arial Unicode MS" charset="-128"/>
                <a:cs typeface="Calibri" panose="020F0502020204030204" pitchFamily="34" charset="0"/>
              </a:rPr>
              <a:t>erover</a:t>
            </a:r>
            <a:r>
              <a:rPr kumimoji="0" lang="fr-FR" altLang="fr-FR" sz="1800" b="1" i="1" u="none" strike="noStrike" cap="none" normalizeH="0" baseline="0" dirty="0">
                <a:ln>
                  <a:noFill/>
                </a:ln>
                <a:solidFill>
                  <a:schemeClr val="tx1"/>
                </a:solidFill>
                <a:effectLst/>
                <a:latin typeface="Calibri" panose="020F0502020204030204" pitchFamily="34" charset="0"/>
                <a:ea typeface="Arial Unicode MS" charset="-128"/>
                <a:cs typeface="Calibri" panose="020F0502020204030204" pitchFamily="34" charset="0"/>
              </a:rPr>
              <a:t> met </a:t>
            </a:r>
            <a:r>
              <a:rPr kumimoji="0" lang="fr-FR" altLang="fr-FR" sz="1800" b="1" i="1" u="none" strike="noStrike" cap="none" normalizeH="0" baseline="0" dirty="0" err="1">
                <a:ln>
                  <a:noFill/>
                </a:ln>
                <a:solidFill>
                  <a:schemeClr val="tx1"/>
                </a:solidFill>
                <a:effectLst/>
                <a:latin typeface="Calibri" panose="020F0502020204030204" pitchFamily="34" charset="0"/>
                <a:ea typeface="Arial Unicode MS" charset="-128"/>
                <a:cs typeface="Calibri" panose="020F0502020204030204" pitchFamily="34" charset="0"/>
              </a:rPr>
              <a:t>uw</a:t>
            </a:r>
            <a:r>
              <a:rPr kumimoji="0" lang="fr-FR" altLang="fr-FR" sz="1800" b="1" i="1" u="none" strike="noStrike" cap="none" normalizeH="0" baseline="0" dirty="0">
                <a:ln>
                  <a:noFill/>
                </a:ln>
                <a:solidFill>
                  <a:schemeClr val="tx1"/>
                </a:solidFill>
                <a:effectLst/>
                <a:latin typeface="Calibri" panose="020F0502020204030204" pitchFamily="34" charset="0"/>
                <a:ea typeface="Arial Unicode MS" charset="-128"/>
                <a:cs typeface="Calibri" panose="020F0502020204030204" pitchFamily="34" charset="0"/>
              </a:rPr>
              <a:t> coach.</a:t>
            </a:r>
            <a:endParaRPr kumimoji="0" lang="fr-FR" altLang="fr-FR" sz="4000" b="0" i="0" u="none" strike="noStrike" cap="none" normalizeH="0" baseline="0" dirty="0">
              <a:ln>
                <a:noFill/>
              </a:ln>
              <a:solidFill>
                <a:schemeClr val="tx1"/>
              </a:solidFill>
              <a:effectLst/>
              <a:latin typeface="Arial" panose="020B0604020202020204" pitchFamily="34" charset="0"/>
            </a:endParaRPr>
          </a:p>
          <a:p>
            <a:pPr>
              <a:lnSpc>
                <a:spcPct val="115000"/>
              </a:lnSpc>
              <a:spcAft>
                <a:spcPts val="1000"/>
              </a:spcAft>
            </a:pPr>
            <a:r>
              <a:rPr lang="fr-FR" sz="1800" b="1" i="1" dirty="0">
                <a:effectLst/>
                <a:latin typeface="Calibri" panose="020F0502020204030204" pitchFamily="34" charset="0"/>
                <a:ea typeface="Calibri" panose="020F0502020204030204" pitchFamily="34" charset="0"/>
              </a:rPr>
              <a:t> </a:t>
            </a:r>
            <a:endParaRPr lang="fr-BE" altLang="fr-FR" sz="2500" b="1" dirty="0">
              <a:solidFill>
                <a:srgbClr val="218351"/>
              </a:solidFill>
              <a:latin typeface="Montserrat" pitchFamily="2" charset="77"/>
            </a:endParaRPr>
          </a:p>
        </p:txBody>
      </p:sp>
      <p:sp>
        <p:nvSpPr>
          <p:cNvPr id="55" name="Rectangle 54">
            <a:extLst>
              <a:ext uri="{FF2B5EF4-FFF2-40B4-BE49-F238E27FC236}">
                <a16:creationId xmlns:a16="http://schemas.microsoft.com/office/drawing/2014/main" id="{854D89D4-E9FD-4BA6-AEAB-068A4DAC4881}"/>
              </a:ext>
            </a:extLst>
          </p:cNvPr>
          <p:cNvSpPr/>
          <p:nvPr/>
        </p:nvSpPr>
        <p:spPr>
          <a:xfrm>
            <a:off x="8434873" y="0"/>
            <a:ext cx="3842657" cy="6858000"/>
          </a:xfrm>
          <a:prstGeom prst="rect">
            <a:avLst/>
          </a:prstGeom>
          <a:solidFill>
            <a:srgbClr val="218351"/>
          </a:solidFill>
          <a:ln>
            <a:solidFill>
              <a:srgbClr val="2183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
        <p:nvSpPr>
          <p:cNvPr id="57" name="Rectangle 56">
            <a:extLst>
              <a:ext uri="{FF2B5EF4-FFF2-40B4-BE49-F238E27FC236}">
                <a16:creationId xmlns:a16="http://schemas.microsoft.com/office/drawing/2014/main" id="{9379C145-12D9-4734-807D-BB46EC89972E}"/>
              </a:ext>
            </a:extLst>
          </p:cNvPr>
          <p:cNvSpPr/>
          <p:nvPr/>
        </p:nvSpPr>
        <p:spPr>
          <a:xfrm>
            <a:off x="0" y="-167815"/>
            <a:ext cx="6879619" cy="694806"/>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BE" altLang="fr-FR" sz="2000" b="1" dirty="0" err="1">
                <a:solidFill>
                  <a:srgbClr val="218351"/>
                </a:solidFill>
                <a:latin typeface="Montserrat" pitchFamily="2" charset="77"/>
                <a:ea typeface="+mn-ea"/>
                <a:cs typeface="+mn-cs"/>
              </a:rPr>
              <a:t>Deel</a:t>
            </a:r>
            <a:r>
              <a:rPr lang="fr-BE" altLang="fr-FR" sz="2000" b="1" dirty="0">
                <a:solidFill>
                  <a:srgbClr val="218351"/>
                </a:solidFill>
                <a:latin typeface="Montserrat" pitchFamily="2" charset="77"/>
                <a:ea typeface="+mn-ea"/>
                <a:cs typeface="+mn-cs"/>
              </a:rPr>
              <a:t> 2 _ </a:t>
            </a:r>
            <a:r>
              <a:rPr lang="fr-BE" sz="2000" b="1" dirty="0">
                <a:solidFill>
                  <a:srgbClr val="218351"/>
                </a:solidFill>
                <a:latin typeface="Montserrat" pitchFamily="2" charset="77"/>
                <a:ea typeface="+mn-ea"/>
                <a:cs typeface="+mn-cs"/>
              </a:rPr>
              <a:t>Roadmap </a:t>
            </a:r>
            <a:r>
              <a:rPr lang="fr-BE" sz="2000" b="1" dirty="0" err="1">
                <a:solidFill>
                  <a:srgbClr val="218351"/>
                </a:solidFill>
                <a:latin typeface="Montserrat" pitchFamily="2" charset="77"/>
                <a:ea typeface="+mn-ea"/>
                <a:cs typeface="+mn-cs"/>
              </a:rPr>
              <a:t>project</a:t>
            </a:r>
            <a:endParaRPr lang="fr-BE" sz="2000" b="1" dirty="0">
              <a:solidFill>
                <a:srgbClr val="218351"/>
              </a:solidFill>
              <a:latin typeface="Montserrat" pitchFamily="2" charset="77"/>
            </a:endParaRPr>
          </a:p>
        </p:txBody>
      </p:sp>
      <p:sp>
        <p:nvSpPr>
          <p:cNvPr id="21" name="Text Box 2">
            <a:extLst>
              <a:ext uri="{FF2B5EF4-FFF2-40B4-BE49-F238E27FC236}">
                <a16:creationId xmlns:a16="http://schemas.microsoft.com/office/drawing/2014/main" id="{2E1639EB-8D16-41BD-88D2-CAB7B5EA2F6E}"/>
              </a:ext>
            </a:extLst>
          </p:cNvPr>
          <p:cNvSpPr txBox="1">
            <a:spLocks noChangeArrowheads="1"/>
          </p:cNvSpPr>
          <p:nvPr/>
        </p:nvSpPr>
        <p:spPr bwMode="auto">
          <a:xfrm>
            <a:off x="8512435" y="301074"/>
            <a:ext cx="3661930" cy="23527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115000"/>
              </a:lnSpc>
              <a:spcAft>
                <a:spcPts val="1000"/>
              </a:spcAft>
            </a:pPr>
            <a:r>
              <a:rPr lang="fr-FR" altLang="fr-FR" sz="2000" b="1" dirty="0" err="1">
                <a:solidFill>
                  <a:schemeClr val="bg1"/>
                </a:solidFill>
                <a:latin typeface="Montserrat" pitchFamily="2" charset="77"/>
              </a:rPr>
              <a:t>Thema’s</a:t>
            </a:r>
            <a:r>
              <a:rPr lang="fr-FR" altLang="fr-FR" sz="2000" b="1" dirty="0">
                <a:solidFill>
                  <a:schemeClr val="bg1"/>
                </a:solidFill>
                <a:latin typeface="Montserrat" pitchFamily="2" charset="77"/>
              </a:rPr>
              <a:t> van het </a:t>
            </a:r>
            <a:r>
              <a:rPr lang="fr-FR" altLang="fr-FR" sz="2000" b="1" dirty="0" err="1">
                <a:solidFill>
                  <a:schemeClr val="bg1"/>
                </a:solidFill>
                <a:latin typeface="Montserrat" pitchFamily="2" charset="77"/>
              </a:rPr>
              <a:t>project</a:t>
            </a:r>
            <a:r>
              <a:rPr lang="fr-FR" altLang="fr-FR" sz="2000" b="1" dirty="0">
                <a:solidFill>
                  <a:schemeClr val="bg1"/>
                </a:solidFill>
                <a:latin typeface="Montserrat" pitchFamily="2" charset="77"/>
              </a:rPr>
              <a:t>(en)</a:t>
            </a:r>
          </a:p>
          <a:p>
            <a:pPr>
              <a:lnSpc>
                <a:spcPct val="115000"/>
              </a:lnSpc>
              <a:spcAft>
                <a:spcPts val="1000"/>
              </a:spcAft>
            </a:pPr>
            <a:r>
              <a:rPr lang="fr-FR" sz="1600" i="1" kern="50" dirty="0" err="1">
                <a:solidFill>
                  <a:schemeClr val="bg1"/>
                </a:solidFill>
                <a:effectLst/>
                <a:latin typeface="Calibri" panose="020F0502020204030204" pitchFamily="34" charset="0"/>
                <a:ea typeface="Arial Unicode MS"/>
              </a:rPr>
              <a:t>Meerdere</a:t>
            </a:r>
            <a:r>
              <a:rPr lang="fr-FR" sz="1600" i="1" kern="50" dirty="0">
                <a:solidFill>
                  <a:schemeClr val="bg1"/>
                </a:solidFill>
                <a:effectLst/>
                <a:latin typeface="Calibri" panose="020F0502020204030204" pitchFamily="34" charset="0"/>
                <a:ea typeface="Arial Unicode MS"/>
              </a:rPr>
              <a:t> </a:t>
            </a:r>
            <a:r>
              <a:rPr lang="fr-FR" sz="1600" i="1" kern="50" dirty="0" err="1">
                <a:solidFill>
                  <a:schemeClr val="bg1"/>
                </a:solidFill>
                <a:effectLst/>
                <a:latin typeface="Calibri" panose="020F0502020204030204" pitchFamily="34" charset="0"/>
                <a:ea typeface="Arial Unicode MS"/>
              </a:rPr>
              <a:t>keuzes</a:t>
            </a:r>
            <a:r>
              <a:rPr lang="fr-FR" sz="1600" i="1" kern="50" dirty="0">
                <a:solidFill>
                  <a:schemeClr val="bg1"/>
                </a:solidFill>
                <a:effectLst/>
                <a:latin typeface="Calibri" panose="020F0502020204030204" pitchFamily="34" charset="0"/>
                <a:ea typeface="Arial Unicode MS"/>
              </a:rPr>
              <a:t> </a:t>
            </a:r>
            <a:r>
              <a:rPr lang="fr-FR" sz="1600" i="1" kern="50" dirty="0" err="1">
                <a:solidFill>
                  <a:schemeClr val="bg1"/>
                </a:solidFill>
                <a:effectLst/>
                <a:latin typeface="Calibri" panose="020F0502020204030204" pitchFamily="34" charset="0"/>
                <a:ea typeface="Arial Unicode MS"/>
              </a:rPr>
              <a:t>mogelijk</a:t>
            </a:r>
            <a:endParaRPr lang="fr-FR" sz="1600" i="1" kern="50" dirty="0">
              <a:solidFill>
                <a:schemeClr val="bg1"/>
              </a:solidFill>
              <a:effectLst/>
              <a:latin typeface="Calibri" panose="020F0502020204030204" pitchFamily="34" charset="0"/>
              <a:ea typeface="Arial Unicode MS"/>
            </a:endParaRPr>
          </a:p>
          <a:p>
            <a:pPr>
              <a:lnSpc>
                <a:spcPct val="115000"/>
              </a:lnSpc>
              <a:spcAft>
                <a:spcPts val="1000"/>
              </a:spcAft>
            </a:pPr>
            <a:endParaRPr lang="fr-BE" sz="1400" dirty="0">
              <a:solidFill>
                <a:schemeClr val="bg1"/>
              </a:solidFill>
              <a:effectLst/>
              <a:latin typeface="Lato" panose="020F0502020204030203" pitchFamily="34" charset="0"/>
              <a:ea typeface="Lato" panose="020F0502020204030203" pitchFamily="34" charset="0"/>
              <a:cs typeface="Lato" panose="020F0502020204030203" pitchFamily="34" charset="0"/>
            </a:endParaRPr>
          </a:p>
          <a:p>
            <a:pPr marL="285750" indent="-285750">
              <a:lnSpc>
                <a:spcPct val="115000"/>
              </a:lnSpc>
              <a:spcAft>
                <a:spcPts val="1000"/>
              </a:spcAft>
              <a:buFont typeface="Wingdings" panose="05000000000000000000" pitchFamily="2" charset="2"/>
              <a:buChar char="q"/>
            </a:pPr>
            <a:r>
              <a:rPr lang="fr-FR" sz="1600" u="sng" kern="50" dirty="0">
                <a:solidFill>
                  <a:schemeClr val="bg1"/>
                </a:solidFill>
                <a:effectLst/>
                <a:latin typeface="Calibri" panose="020F0502020204030204" pitchFamily="34" charset="0"/>
                <a:ea typeface="Arial Unicode MS"/>
              </a:rPr>
              <a:t>Good Food</a:t>
            </a:r>
            <a:r>
              <a:rPr lang="fr-FR" sz="1600" kern="50" dirty="0">
                <a:solidFill>
                  <a:schemeClr val="bg1"/>
                </a:solidFill>
                <a:effectLst/>
                <a:latin typeface="Calibri" panose="020F0502020204030204" pitchFamily="34" charset="0"/>
                <a:ea typeface="Arial Unicode MS"/>
              </a:rPr>
              <a:t> (</a:t>
            </a:r>
            <a:r>
              <a:rPr lang="fr-FR" sz="1600" kern="50" dirty="0" err="1">
                <a:solidFill>
                  <a:schemeClr val="bg1"/>
                </a:solidFill>
                <a:effectLst/>
                <a:latin typeface="Calibri" panose="020F0502020204030204" pitchFamily="34" charset="0"/>
                <a:ea typeface="Arial Unicode MS"/>
              </a:rPr>
              <a:t>Duurzame</a:t>
            </a:r>
            <a:r>
              <a:rPr lang="fr-FR" sz="1600" kern="50" dirty="0">
                <a:solidFill>
                  <a:schemeClr val="bg1"/>
                </a:solidFill>
                <a:effectLst/>
                <a:latin typeface="Calibri" panose="020F0502020204030204" pitchFamily="34" charset="0"/>
                <a:ea typeface="Arial Unicode MS"/>
              </a:rPr>
              <a:t> </a:t>
            </a:r>
            <a:r>
              <a:rPr lang="fr-FR" sz="1600" kern="50" dirty="0" err="1">
                <a:solidFill>
                  <a:schemeClr val="bg1"/>
                </a:solidFill>
                <a:effectLst/>
                <a:latin typeface="Calibri" panose="020F0502020204030204" pitchFamily="34" charset="0"/>
                <a:ea typeface="Arial Unicode MS"/>
              </a:rPr>
              <a:t>voeding</a:t>
            </a:r>
            <a:r>
              <a:rPr lang="fr-FR" sz="1600" kern="50" dirty="0">
                <a:solidFill>
                  <a:schemeClr val="bg1"/>
                </a:solidFill>
                <a:effectLst/>
                <a:latin typeface="Calibri" panose="020F0502020204030204" pitchFamily="34" charset="0"/>
                <a:ea typeface="Arial Unicode MS"/>
              </a:rPr>
              <a:t> en </a:t>
            </a:r>
            <a:r>
              <a:rPr lang="fr-FR" sz="1600" kern="50" dirty="0" err="1">
                <a:solidFill>
                  <a:schemeClr val="bg1"/>
                </a:solidFill>
                <a:effectLst/>
                <a:latin typeface="Calibri" panose="020F0502020204030204" pitchFamily="34" charset="0"/>
                <a:ea typeface="Arial Unicode MS"/>
              </a:rPr>
              <a:t>collectieve</a:t>
            </a:r>
            <a:r>
              <a:rPr lang="fr-FR" sz="1600" kern="50" dirty="0">
                <a:solidFill>
                  <a:schemeClr val="bg1"/>
                </a:solidFill>
                <a:effectLst/>
                <a:latin typeface="Calibri" panose="020F0502020204030204" pitchFamily="34" charset="0"/>
                <a:ea typeface="Arial Unicode MS"/>
              </a:rPr>
              <a:t> </a:t>
            </a:r>
            <a:r>
              <a:rPr lang="fr-FR" sz="1600" kern="50" dirty="0" err="1">
                <a:solidFill>
                  <a:schemeClr val="bg1"/>
                </a:solidFill>
                <a:effectLst/>
                <a:latin typeface="Calibri" panose="020F0502020204030204" pitchFamily="34" charset="0"/>
                <a:ea typeface="Arial Unicode MS"/>
              </a:rPr>
              <a:t>moestuin</a:t>
            </a:r>
            <a:r>
              <a:rPr lang="fr-FR" sz="1600" kern="50" dirty="0">
                <a:solidFill>
                  <a:schemeClr val="bg1"/>
                </a:solidFill>
                <a:effectLst/>
                <a:latin typeface="Calibri" panose="020F0502020204030204" pitchFamily="34" charset="0"/>
                <a:ea typeface="Arial Unicode MS"/>
              </a:rPr>
              <a:t>)</a:t>
            </a:r>
            <a:endParaRPr lang="fr-FR" sz="1600" u="sng" kern="50" dirty="0">
              <a:solidFill>
                <a:schemeClr val="bg1"/>
              </a:solidFill>
              <a:latin typeface="Calibri" panose="020F0502020204030204" pitchFamily="34" charset="0"/>
              <a:ea typeface="Arial Unicode MS"/>
            </a:endParaRPr>
          </a:p>
          <a:p>
            <a:pPr marL="285750" indent="-285750">
              <a:lnSpc>
                <a:spcPct val="115000"/>
              </a:lnSpc>
              <a:spcAft>
                <a:spcPts val="1000"/>
              </a:spcAft>
              <a:buFont typeface="Wingdings" panose="05000000000000000000" pitchFamily="2" charset="2"/>
              <a:buChar char="q"/>
            </a:pPr>
            <a:r>
              <a:rPr lang="fr-FR" sz="1600" u="sng" kern="50" dirty="0" err="1">
                <a:solidFill>
                  <a:schemeClr val="bg1"/>
                </a:solidFill>
                <a:latin typeface="Calibri" panose="020F0502020204030204" pitchFamily="34" charset="0"/>
                <a:ea typeface="Arial Unicode MS"/>
              </a:rPr>
              <a:t>Bronnen</a:t>
            </a:r>
            <a:r>
              <a:rPr lang="fr-FR" sz="1600" u="sng" kern="50" dirty="0">
                <a:solidFill>
                  <a:schemeClr val="bg1"/>
                </a:solidFill>
                <a:latin typeface="Calibri" panose="020F0502020204030204" pitchFamily="34" charset="0"/>
                <a:ea typeface="Arial Unicode MS"/>
              </a:rPr>
              <a:t> &amp; </a:t>
            </a:r>
            <a:r>
              <a:rPr lang="fr-FR" sz="1600" u="sng" kern="50" dirty="0" err="1">
                <a:solidFill>
                  <a:schemeClr val="bg1"/>
                </a:solidFill>
                <a:latin typeface="Calibri" panose="020F0502020204030204" pitchFamily="34" charset="0"/>
                <a:ea typeface="Arial Unicode MS"/>
              </a:rPr>
              <a:t>afval</a:t>
            </a:r>
            <a:r>
              <a:rPr lang="fr-FR" sz="1600" u="sng" kern="50" dirty="0">
                <a:solidFill>
                  <a:schemeClr val="bg1"/>
                </a:solidFill>
                <a:latin typeface="Calibri" panose="020F0502020204030204" pitchFamily="34" charset="0"/>
                <a:ea typeface="Arial Unicode MS"/>
              </a:rPr>
              <a:t> - </a:t>
            </a:r>
            <a:r>
              <a:rPr lang="fr-FR" sz="1600" u="sng" kern="50" dirty="0" err="1">
                <a:solidFill>
                  <a:schemeClr val="bg1"/>
                </a:solidFill>
                <a:latin typeface="Calibri" panose="020F0502020204030204" pitchFamily="34" charset="0"/>
                <a:ea typeface="Arial Unicode MS"/>
              </a:rPr>
              <a:t>Openbare</a:t>
            </a:r>
            <a:r>
              <a:rPr lang="fr-FR" sz="1600" u="sng" kern="50" dirty="0">
                <a:solidFill>
                  <a:schemeClr val="bg1"/>
                </a:solidFill>
                <a:latin typeface="Calibri" panose="020F0502020204030204" pitchFamily="34" charset="0"/>
                <a:ea typeface="Arial Unicode MS"/>
              </a:rPr>
              <a:t> </a:t>
            </a:r>
            <a:r>
              <a:rPr lang="fr-FR" sz="1600" u="sng" kern="50" dirty="0" err="1">
                <a:solidFill>
                  <a:schemeClr val="bg1"/>
                </a:solidFill>
                <a:latin typeface="Calibri" panose="020F0502020204030204" pitchFamily="34" charset="0"/>
                <a:ea typeface="Arial Unicode MS"/>
              </a:rPr>
              <a:t>netheid</a:t>
            </a:r>
            <a:r>
              <a:rPr lang="fr-FR" sz="1600" u="sng" kern="50" dirty="0">
                <a:solidFill>
                  <a:schemeClr val="bg1"/>
                </a:solidFill>
                <a:latin typeface="Calibri" panose="020F0502020204030204" pitchFamily="34" charset="0"/>
                <a:ea typeface="Arial Unicode MS"/>
              </a:rPr>
              <a:t> </a:t>
            </a:r>
          </a:p>
          <a:p>
            <a:pPr marL="285750" indent="-285750">
              <a:lnSpc>
                <a:spcPct val="115000"/>
              </a:lnSpc>
              <a:spcAft>
                <a:spcPts val="1000"/>
              </a:spcAft>
              <a:buFont typeface="Wingdings" panose="05000000000000000000" pitchFamily="2" charset="2"/>
              <a:buChar char="q"/>
            </a:pPr>
            <a:r>
              <a:rPr lang="fr-FR" sz="1600" u="sng" kern="50" dirty="0" err="1">
                <a:solidFill>
                  <a:schemeClr val="bg1"/>
                </a:solidFill>
                <a:latin typeface="Calibri" panose="020F0502020204030204" pitchFamily="34" charset="0"/>
                <a:ea typeface="Arial Unicode MS"/>
              </a:rPr>
              <a:t>Bronnen</a:t>
            </a:r>
            <a:r>
              <a:rPr lang="fr-FR" sz="1600" u="sng" kern="50" dirty="0">
                <a:solidFill>
                  <a:schemeClr val="bg1"/>
                </a:solidFill>
                <a:latin typeface="Calibri" panose="020F0502020204030204" pitchFamily="34" charset="0"/>
                <a:ea typeface="Arial Unicode MS"/>
              </a:rPr>
              <a:t> &amp; </a:t>
            </a:r>
            <a:r>
              <a:rPr lang="fr-FR" sz="1600" u="sng" kern="50" dirty="0" err="1">
                <a:solidFill>
                  <a:schemeClr val="bg1"/>
                </a:solidFill>
                <a:latin typeface="Calibri" panose="020F0502020204030204" pitchFamily="34" charset="0"/>
                <a:ea typeface="Arial Unicode MS"/>
              </a:rPr>
              <a:t>afval</a:t>
            </a:r>
            <a:r>
              <a:rPr lang="fr-FR" sz="1600" u="sng" kern="50" dirty="0">
                <a:solidFill>
                  <a:schemeClr val="bg1"/>
                </a:solidFill>
                <a:latin typeface="Calibri" panose="020F0502020204030204" pitchFamily="34" charset="0"/>
                <a:ea typeface="Arial Unicode MS"/>
              </a:rPr>
              <a:t> - </a:t>
            </a:r>
            <a:r>
              <a:rPr lang="fr-FR" sz="1600" u="sng" kern="50" dirty="0" err="1">
                <a:solidFill>
                  <a:schemeClr val="bg1"/>
                </a:solidFill>
                <a:latin typeface="Calibri" panose="020F0502020204030204" pitchFamily="34" charset="0"/>
                <a:ea typeface="Arial Unicode MS"/>
              </a:rPr>
              <a:t>afvalvermindering</a:t>
            </a:r>
            <a:endParaRPr lang="fr-FR" sz="1600" u="sng" kern="50" dirty="0">
              <a:solidFill>
                <a:schemeClr val="bg1"/>
              </a:solidFill>
              <a:latin typeface="Calibri" panose="020F0502020204030204" pitchFamily="34" charset="0"/>
              <a:ea typeface="Arial Unicode MS"/>
            </a:endParaRPr>
          </a:p>
          <a:p>
            <a:pPr marL="285750" indent="-285750">
              <a:lnSpc>
                <a:spcPct val="115000"/>
              </a:lnSpc>
              <a:spcAft>
                <a:spcPts val="1000"/>
              </a:spcAft>
              <a:buFont typeface="Wingdings" panose="05000000000000000000" pitchFamily="2" charset="2"/>
              <a:buChar char="q"/>
            </a:pPr>
            <a:r>
              <a:rPr lang="fr-FR" sz="1600" u="sng" kern="50" dirty="0">
                <a:solidFill>
                  <a:schemeClr val="bg1"/>
                </a:solidFill>
                <a:latin typeface="Calibri" panose="020F0502020204030204" pitchFamily="34" charset="0"/>
                <a:ea typeface="Arial Unicode MS"/>
              </a:rPr>
              <a:t> </a:t>
            </a:r>
            <a:r>
              <a:rPr lang="fr-FR" sz="1600" u="sng" kern="50" dirty="0" err="1">
                <a:solidFill>
                  <a:schemeClr val="bg1"/>
                </a:solidFill>
                <a:latin typeface="Calibri" panose="020F0502020204030204" pitchFamily="34" charset="0"/>
                <a:ea typeface="Arial Unicode MS"/>
              </a:rPr>
              <a:t>Bronnen</a:t>
            </a:r>
            <a:r>
              <a:rPr lang="fr-FR" sz="1600" u="sng" kern="50" dirty="0">
                <a:solidFill>
                  <a:schemeClr val="bg1"/>
                </a:solidFill>
                <a:latin typeface="Calibri" panose="020F0502020204030204" pitchFamily="34" charset="0"/>
                <a:ea typeface="Arial Unicode MS"/>
              </a:rPr>
              <a:t> &amp; </a:t>
            </a:r>
            <a:r>
              <a:rPr lang="fr-FR" sz="1600" u="sng" kern="50" dirty="0" err="1">
                <a:solidFill>
                  <a:schemeClr val="bg1"/>
                </a:solidFill>
                <a:latin typeface="Calibri" panose="020F0502020204030204" pitchFamily="34" charset="0"/>
                <a:ea typeface="Arial Unicode MS"/>
              </a:rPr>
              <a:t>afval</a:t>
            </a:r>
            <a:r>
              <a:rPr lang="fr-FR" sz="1600" u="sng" kern="50" dirty="0">
                <a:solidFill>
                  <a:schemeClr val="bg1"/>
                </a:solidFill>
                <a:latin typeface="Calibri" panose="020F0502020204030204" pitchFamily="34" charset="0"/>
                <a:ea typeface="Arial Unicode MS"/>
              </a:rPr>
              <a:t> - </a:t>
            </a:r>
            <a:r>
              <a:rPr lang="fr-FR" sz="1600" u="sng" kern="50" dirty="0" err="1">
                <a:solidFill>
                  <a:schemeClr val="bg1"/>
                </a:solidFill>
                <a:latin typeface="Calibri" panose="020F0502020204030204" pitchFamily="34" charset="0"/>
                <a:ea typeface="Arial Unicode MS"/>
              </a:rPr>
              <a:t>Organisch</a:t>
            </a:r>
            <a:r>
              <a:rPr lang="fr-FR" sz="1600" u="sng" kern="50" dirty="0">
                <a:solidFill>
                  <a:schemeClr val="bg1"/>
                </a:solidFill>
                <a:latin typeface="Calibri" panose="020F0502020204030204" pitchFamily="34" charset="0"/>
                <a:ea typeface="Arial Unicode MS"/>
              </a:rPr>
              <a:t> </a:t>
            </a:r>
            <a:r>
              <a:rPr lang="fr-FR" sz="1600" u="sng" kern="50" dirty="0" err="1">
                <a:solidFill>
                  <a:schemeClr val="bg1"/>
                </a:solidFill>
                <a:latin typeface="Calibri" panose="020F0502020204030204" pitchFamily="34" charset="0"/>
                <a:ea typeface="Arial Unicode MS"/>
              </a:rPr>
              <a:t>afval</a:t>
            </a:r>
            <a:r>
              <a:rPr lang="fr-FR" sz="1600" u="sng" kern="50" dirty="0">
                <a:solidFill>
                  <a:schemeClr val="bg1"/>
                </a:solidFill>
                <a:latin typeface="Calibri" panose="020F0502020204030204" pitchFamily="34" charset="0"/>
                <a:ea typeface="Arial Unicode MS"/>
              </a:rPr>
              <a:t> (</a:t>
            </a:r>
            <a:r>
              <a:rPr lang="fr-FR" sz="1600" u="sng" kern="50" dirty="0" err="1">
                <a:solidFill>
                  <a:schemeClr val="bg1"/>
                </a:solidFill>
                <a:latin typeface="Calibri" panose="020F0502020204030204" pitchFamily="34" charset="0"/>
                <a:ea typeface="Arial Unicode MS"/>
              </a:rPr>
              <a:t>wijkcompost</a:t>
            </a:r>
            <a:r>
              <a:rPr lang="fr-FR" sz="1600" u="sng" kern="50" dirty="0">
                <a:solidFill>
                  <a:schemeClr val="bg1"/>
                </a:solidFill>
                <a:latin typeface="Calibri" panose="020F0502020204030204" pitchFamily="34" charset="0"/>
                <a:ea typeface="Arial Unicode MS"/>
              </a:rPr>
              <a:t>…) </a:t>
            </a:r>
            <a:endParaRPr lang="fr-BE" sz="1600" u="sng" kern="50" dirty="0">
              <a:solidFill>
                <a:schemeClr val="bg1"/>
              </a:solidFill>
              <a:latin typeface="Calibri" panose="020F0502020204030204" pitchFamily="34" charset="0"/>
              <a:ea typeface="Arial Unicode MS"/>
            </a:endParaRPr>
          </a:p>
          <a:p>
            <a:pPr marL="285750" indent="-285750">
              <a:lnSpc>
                <a:spcPct val="115000"/>
              </a:lnSpc>
              <a:spcAft>
                <a:spcPts val="1000"/>
              </a:spcAft>
              <a:buFont typeface="Wingdings" panose="05000000000000000000" pitchFamily="2" charset="2"/>
              <a:buChar char="q"/>
            </a:pPr>
            <a:endParaRPr lang="fr-FR" sz="1600" u="sng" kern="50" dirty="0">
              <a:solidFill>
                <a:schemeClr val="bg1"/>
              </a:solidFill>
              <a:latin typeface="Calibri" panose="020F0502020204030204" pitchFamily="34" charset="0"/>
              <a:ea typeface="Arial Unicode MS"/>
            </a:endParaRPr>
          </a:p>
          <a:p>
            <a:pPr marL="285750" indent="-285750">
              <a:lnSpc>
                <a:spcPct val="115000"/>
              </a:lnSpc>
              <a:spcAft>
                <a:spcPts val="1000"/>
              </a:spcAft>
              <a:buFont typeface="Wingdings" panose="05000000000000000000" pitchFamily="2" charset="2"/>
              <a:buChar char="q"/>
            </a:pPr>
            <a:r>
              <a:rPr lang="fr-FR" sz="1600" u="sng" kern="50" dirty="0" err="1">
                <a:solidFill>
                  <a:schemeClr val="bg1"/>
                </a:solidFill>
                <a:latin typeface="Calibri" panose="020F0502020204030204" pitchFamily="34" charset="0"/>
                <a:ea typeface="Arial Unicode MS"/>
              </a:rPr>
              <a:t>Natuur</a:t>
            </a:r>
            <a:r>
              <a:rPr lang="fr-FR" sz="1600" u="sng" kern="50" dirty="0">
                <a:solidFill>
                  <a:schemeClr val="bg1"/>
                </a:solidFill>
                <a:latin typeface="Calibri" panose="020F0502020204030204" pitchFamily="34" charset="0"/>
                <a:ea typeface="Arial Unicode MS"/>
              </a:rPr>
              <a:t> en </a:t>
            </a:r>
            <a:r>
              <a:rPr lang="fr-FR" sz="1600" u="sng" kern="50" dirty="0" err="1">
                <a:solidFill>
                  <a:schemeClr val="bg1"/>
                </a:solidFill>
                <a:latin typeface="Calibri" panose="020F0502020204030204" pitchFamily="34" charset="0"/>
                <a:ea typeface="Arial Unicode MS"/>
              </a:rPr>
              <a:t>biodiversiteit</a:t>
            </a:r>
            <a:r>
              <a:rPr lang="fr-FR" sz="1600" u="sng" kern="50" dirty="0">
                <a:solidFill>
                  <a:schemeClr val="bg1"/>
                </a:solidFill>
                <a:latin typeface="Calibri" panose="020F0502020204030204" pitchFamily="34" charset="0"/>
                <a:ea typeface="Arial Unicode MS"/>
              </a:rPr>
              <a:t> </a:t>
            </a:r>
          </a:p>
          <a:p>
            <a:pPr marL="285750" indent="-285750">
              <a:lnSpc>
                <a:spcPct val="115000"/>
              </a:lnSpc>
              <a:spcAft>
                <a:spcPts val="1000"/>
              </a:spcAft>
              <a:buFont typeface="Wingdings" panose="05000000000000000000" pitchFamily="2" charset="2"/>
              <a:buChar char="q"/>
            </a:pPr>
            <a:r>
              <a:rPr lang="fr-FR" sz="1600" u="sng" kern="50" dirty="0">
                <a:solidFill>
                  <a:schemeClr val="bg1"/>
                </a:solidFill>
                <a:latin typeface="Calibri" panose="020F0502020204030204" pitchFamily="34" charset="0"/>
                <a:ea typeface="Arial Unicode MS"/>
              </a:rPr>
              <a:t>Energie	</a:t>
            </a:r>
          </a:p>
          <a:p>
            <a:pPr marL="285750" indent="-285750">
              <a:lnSpc>
                <a:spcPct val="115000"/>
              </a:lnSpc>
              <a:spcAft>
                <a:spcPts val="1000"/>
              </a:spcAft>
              <a:buFont typeface="Wingdings" panose="05000000000000000000" pitchFamily="2" charset="2"/>
              <a:buChar char="q"/>
            </a:pPr>
            <a:r>
              <a:rPr lang="fr-FR" sz="1600" u="sng" kern="50" dirty="0">
                <a:solidFill>
                  <a:schemeClr val="bg1"/>
                </a:solidFill>
                <a:latin typeface="Calibri" panose="020F0502020204030204" pitchFamily="34" charset="0"/>
                <a:ea typeface="Arial Unicode MS"/>
              </a:rPr>
              <a:t>Good Move (</a:t>
            </a:r>
            <a:r>
              <a:rPr lang="fr-FR" sz="1600" u="sng" kern="50" dirty="0" err="1">
                <a:solidFill>
                  <a:schemeClr val="bg1"/>
                </a:solidFill>
                <a:latin typeface="Calibri" panose="020F0502020204030204" pitchFamily="34" charset="0"/>
                <a:ea typeface="Arial Unicode MS"/>
              </a:rPr>
              <a:t>Mobiliteit</a:t>
            </a:r>
            <a:r>
              <a:rPr lang="fr-FR" sz="1600" u="sng" kern="50" dirty="0">
                <a:solidFill>
                  <a:schemeClr val="bg1"/>
                </a:solidFill>
                <a:latin typeface="Calibri" panose="020F0502020204030204" pitchFamily="34" charset="0"/>
                <a:ea typeface="Arial Unicode MS"/>
              </a:rPr>
              <a:t> en </a:t>
            </a:r>
            <a:r>
              <a:rPr lang="fr-FR" sz="1600" u="sng" kern="50" dirty="0" err="1">
                <a:solidFill>
                  <a:schemeClr val="bg1"/>
                </a:solidFill>
                <a:latin typeface="Calibri" panose="020F0502020204030204" pitchFamily="34" charset="0"/>
                <a:ea typeface="Arial Unicode MS"/>
              </a:rPr>
              <a:t>openbare</a:t>
            </a:r>
            <a:r>
              <a:rPr lang="fr-FR" sz="1600" u="sng" kern="50" dirty="0">
                <a:solidFill>
                  <a:schemeClr val="bg1"/>
                </a:solidFill>
                <a:latin typeface="Calibri" panose="020F0502020204030204" pitchFamily="34" charset="0"/>
                <a:ea typeface="Arial Unicode MS"/>
              </a:rPr>
              <a:t> </a:t>
            </a:r>
            <a:r>
              <a:rPr lang="fr-FR" sz="1600" u="sng" kern="50" dirty="0" err="1">
                <a:solidFill>
                  <a:schemeClr val="bg1"/>
                </a:solidFill>
                <a:latin typeface="Calibri" panose="020F0502020204030204" pitchFamily="34" charset="0"/>
                <a:ea typeface="Arial Unicode MS"/>
              </a:rPr>
              <a:t>ruimte</a:t>
            </a:r>
            <a:r>
              <a:rPr lang="fr-FR" sz="1600" u="sng" kern="50" dirty="0">
                <a:solidFill>
                  <a:schemeClr val="bg1"/>
                </a:solidFill>
                <a:latin typeface="Calibri" panose="020F0502020204030204" pitchFamily="34" charset="0"/>
                <a:ea typeface="Arial Unicode MS"/>
              </a:rPr>
              <a:t>)</a:t>
            </a:r>
          </a:p>
          <a:p>
            <a:pPr marL="285750" indent="-285750">
              <a:lnSpc>
                <a:spcPct val="115000"/>
              </a:lnSpc>
              <a:spcAft>
                <a:spcPts val="1000"/>
              </a:spcAft>
              <a:buFont typeface="Wingdings" panose="05000000000000000000" pitchFamily="2" charset="2"/>
              <a:buChar char="q"/>
            </a:pPr>
            <a:r>
              <a:rPr lang="fr-FR" sz="1600" u="sng" kern="50" dirty="0">
                <a:solidFill>
                  <a:schemeClr val="bg1"/>
                </a:solidFill>
                <a:latin typeface="Calibri" panose="020F0502020204030204" pitchFamily="34" charset="0"/>
                <a:ea typeface="Arial Unicode MS"/>
              </a:rPr>
              <a:t>Circulaire </a:t>
            </a:r>
            <a:r>
              <a:rPr lang="fr-FR" sz="1600" u="sng" kern="50" dirty="0" err="1">
                <a:solidFill>
                  <a:schemeClr val="bg1"/>
                </a:solidFill>
                <a:latin typeface="Calibri" panose="020F0502020204030204" pitchFamily="34" charset="0"/>
                <a:ea typeface="Arial Unicode MS"/>
              </a:rPr>
              <a:t>economie</a:t>
            </a:r>
            <a:r>
              <a:rPr lang="fr-FR" sz="1600" u="sng" kern="50" dirty="0">
                <a:solidFill>
                  <a:schemeClr val="bg1"/>
                </a:solidFill>
                <a:latin typeface="Calibri" panose="020F0502020204030204" pitchFamily="34" charset="0"/>
                <a:ea typeface="Arial Unicode MS"/>
              </a:rPr>
              <a:t>             </a:t>
            </a:r>
          </a:p>
          <a:p>
            <a:pPr marL="285750" indent="-285750">
              <a:lnSpc>
                <a:spcPct val="115000"/>
              </a:lnSpc>
              <a:spcAft>
                <a:spcPts val="1000"/>
              </a:spcAft>
              <a:buFont typeface="Wingdings" panose="05000000000000000000" pitchFamily="2" charset="2"/>
              <a:buChar char="q"/>
            </a:pPr>
            <a:r>
              <a:rPr lang="fr-FR" sz="1600" u="sng" kern="50" dirty="0" err="1">
                <a:solidFill>
                  <a:schemeClr val="bg1"/>
                </a:solidFill>
                <a:latin typeface="Calibri" panose="020F0502020204030204" pitchFamily="34" charset="0"/>
                <a:ea typeface="Arial Unicode MS"/>
              </a:rPr>
              <a:t>Andere</a:t>
            </a:r>
            <a:r>
              <a:rPr lang="fr-FR" sz="1600" u="sng" kern="50" dirty="0">
                <a:solidFill>
                  <a:schemeClr val="bg1"/>
                </a:solidFill>
                <a:latin typeface="Calibri" panose="020F0502020204030204" pitchFamily="34" charset="0"/>
                <a:ea typeface="Arial Unicode MS"/>
              </a:rPr>
              <a:t>: …….                                                                                            </a:t>
            </a:r>
            <a:endParaRPr lang="fr-BE" sz="1600" u="sng" kern="50" dirty="0">
              <a:solidFill>
                <a:schemeClr val="bg1"/>
              </a:solidFill>
              <a:latin typeface="Calibri" panose="020F0502020204030204" pitchFamily="34" charset="0"/>
              <a:ea typeface="Arial Unicode MS"/>
            </a:endParaRPr>
          </a:p>
          <a:p>
            <a:pPr marL="285750" indent="-285750">
              <a:lnSpc>
                <a:spcPct val="115000"/>
              </a:lnSpc>
              <a:spcAft>
                <a:spcPts val="1000"/>
              </a:spcAft>
              <a:buFont typeface="Wingdings" panose="05000000000000000000" pitchFamily="2" charset="2"/>
              <a:buChar char="q"/>
            </a:pPr>
            <a:endParaRPr lang="fr-FR" sz="1600" dirty="0">
              <a:solidFill>
                <a:schemeClr val="bg1"/>
              </a:solidFill>
              <a:effectLst/>
              <a:latin typeface="Lato" panose="020F0502020204030203" pitchFamily="34" charset="0"/>
              <a:ea typeface="Lato" panose="020F0502020204030203" pitchFamily="34" charset="0"/>
              <a:cs typeface="Lato" panose="020F0502020204030203" pitchFamily="34" charset="0"/>
            </a:endParaRPr>
          </a:p>
          <a:p>
            <a:pPr>
              <a:lnSpc>
                <a:spcPct val="93000"/>
              </a:lnSpc>
              <a:buClr>
                <a:srgbClr val="000000"/>
              </a:buClr>
              <a:buSzPct val="100000"/>
              <a:buFont typeface="Times New Roman" charset="0"/>
              <a:buNone/>
            </a:pPr>
            <a:endParaRPr lang="fr-BE" altLang="fr-FR" sz="2500" b="1" dirty="0">
              <a:solidFill>
                <a:srgbClr val="218351"/>
              </a:solidFill>
              <a:latin typeface="Montserrat" pitchFamily="2" charset="77"/>
            </a:endParaRPr>
          </a:p>
        </p:txBody>
      </p:sp>
      <p:sp>
        <p:nvSpPr>
          <p:cNvPr id="40" name="Text Box 2">
            <a:extLst>
              <a:ext uri="{FF2B5EF4-FFF2-40B4-BE49-F238E27FC236}">
                <a16:creationId xmlns:a16="http://schemas.microsoft.com/office/drawing/2014/main" id="{7BBE25A9-0847-4A38-917A-198785E1748E}"/>
              </a:ext>
            </a:extLst>
          </p:cNvPr>
          <p:cNvSpPr txBox="1">
            <a:spLocks noChangeArrowheads="1"/>
          </p:cNvSpPr>
          <p:nvPr/>
        </p:nvSpPr>
        <p:spPr bwMode="auto">
          <a:xfrm>
            <a:off x="298957" y="1998374"/>
            <a:ext cx="4784672"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800" b="1" dirty="0">
                <a:solidFill>
                  <a:srgbClr val="218351"/>
                </a:solidFill>
                <a:latin typeface="Lato" panose="020F0502020204030203" pitchFamily="34" charset="0"/>
                <a:ea typeface="Lato" panose="020F0502020204030203" pitchFamily="34" charset="0"/>
                <a:cs typeface="Lato" panose="020F0502020204030203" pitchFamily="34" charset="0"/>
              </a:rPr>
              <a:t>Naam van het projet(en) :</a:t>
            </a:r>
          </a:p>
        </p:txBody>
      </p:sp>
      <p:sp>
        <p:nvSpPr>
          <p:cNvPr id="20" name="Ellipse 19">
            <a:extLst>
              <a:ext uri="{FF2B5EF4-FFF2-40B4-BE49-F238E27FC236}">
                <a16:creationId xmlns:a16="http://schemas.microsoft.com/office/drawing/2014/main" id="{E798E9E4-5443-4A34-BB0F-B8D4C8276016}"/>
              </a:ext>
            </a:extLst>
          </p:cNvPr>
          <p:cNvSpPr>
            <a:spLocks/>
          </p:cNvSpPr>
          <p:nvPr/>
        </p:nvSpPr>
        <p:spPr>
          <a:xfrm>
            <a:off x="11587554" y="795444"/>
            <a:ext cx="610290" cy="605351"/>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CS </a:t>
            </a:r>
          </a:p>
          <a:p>
            <a:pPr algn="ctr"/>
            <a:r>
              <a:rPr lang="fr-FR" sz="1400" b="1" dirty="0"/>
              <a:t>9</a:t>
            </a:r>
            <a:endParaRPr lang="fr-BE" sz="1400" b="1" dirty="0"/>
          </a:p>
        </p:txBody>
      </p:sp>
      <p:sp>
        <p:nvSpPr>
          <p:cNvPr id="22" name="Ellipse 21">
            <a:extLst>
              <a:ext uri="{FF2B5EF4-FFF2-40B4-BE49-F238E27FC236}">
                <a16:creationId xmlns:a16="http://schemas.microsoft.com/office/drawing/2014/main" id="{7C14FA86-3D98-4E1C-8F81-8841B0D0B7B3}"/>
              </a:ext>
            </a:extLst>
          </p:cNvPr>
          <p:cNvSpPr>
            <a:spLocks/>
          </p:cNvSpPr>
          <p:nvPr/>
        </p:nvSpPr>
        <p:spPr>
          <a:xfrm>
            <a:off x="10899730" y="795444"/>
            <a:ext cx="610290" cy="576852"/>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CR 1</a:t>
            </a:r>
            <a:endParaRPr lang="fr-BE" sz="1400" b="1" dirty="0"/>
          </a:p>
        </p:txBody>
      </p:sp>
      <p:sp>
        <p:nvSpPr>
          <p:cNvPr id="28" name="Ellipse 27">
            <a:extLst>
              <a:ext uri="{FF2B5EF4-FFF2-40B4-BE49-F238E27FC236}">
                <a16:creationId xmlns:a16="http://schemas.microsoft.com/office/drawing/2014/main" id="{10163A3A-6F23-48DA-A0BF-0E33D0BE554B}"/>
              </a:ext>
            </a:extLst>
          </p:cNvPr>
          <p:cNvSpPr/>
          <p:nvPr/>
        </p:nvSpPr>
        <p:spPr>
          <a:xfrm>
            <a:off x="3258179" y="4917940"/>
            <a:ext cx="1493862" cy="1513113"/>
          </a:xfrm>
          <a:prstGeom prst="ellipse">
            <a:avLst/>
          </a:prstGeom>
          <a:solidFill>
            <a:srgbClr val="FFFFFF"/>
          </a:solidFill>
          <a:ln>
            <a:solidFill>
              <a:srgbClr val="2183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foto's</a:t>
            </a: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sz="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als</a:t>
            </a: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je </a:t>
            </a:r>
            <a:r>
              <a:rPr lang="fr-FR" sz="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wilt</a:t>
            </a: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endParaRPr lang="fr-BE"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7" name="Ellipse 36">
            <a:extLst>
              <a:ext uri="{FF2B5EF4-FFF2-40B4-BE49-F238E27FC236}">
                <a16:creationId xmlns:a16="http://schemas.microsoft.com/office/drawing/2014/main" id="{BB226043-B656-4193-BAC3-48E2F8826E69}"/>
              </a:ext>
            </a:extLst>
          </p:cNvPr>
          <p:cNvSpPr/>
          <p:nvPr/>
        </p:nvSpPr>
        <p:spPr>
          <a:xfrm>
            <a:off x="633715" y="4864178"/>
            <a:ext cx="1493862" cy="1513113"/>
          </a:xfrm>
          <a:prstGeom prst="ellipse">
            <a:avLst/>
          </a:prstGeom>
          <a:solidFill>
            <a:srgbClr val="FFFFFF"/>
          </a:solidFill>
          <a:ln>
            <a:solidFill>
              <a:srgbClr val="2183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foto's</a:t>
            </a: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sz="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als</a:t>
            </a: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je </a:t>
            </a:r>
            <a:r>
              <a:rPr lang="fr-FR" sz="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wilt</a:t>
            </a: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endParaRPr lang="fr-BE"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8" name="Ellipse 37">
            <a:extLst>
              <a:ext uri="{FF2B5EF4-FFF2-40B4-BE49-F238E27FC236}">
                <a16:creationId xmlns:a16="http://schemas.microsoft.com/office/drawing/2014/main" id="{79680531-C60D-46CC-B5CD-C8395E1631CF}"/>
              </a:ext>
            </a:extLst>
          </p:cNvPr>
          <p:cNvSpPr/>
          <p:nvPr/>
        </p:nvSpPr>
        <p:spPr>
          <a:xfrm>
            <a:off x="1945947" y="4891059"/>
            <a:ext cx="1493862" cy="1513113"/>
          </a:xfrm>
          <a:prstGeom prst="ellipse">
            <a:avLst/>
          </a:prstGeom>
          <a:solidFill>
            <a:srgbClr val="FFFFFF"/>
          </a:solidFill>
          <a:ln>
            <a:solidFill>
              <a:srgbClr val="2183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foto's</a:t>
            </a: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sz="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als</a:t>
            </a: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je </a:t>
            </a:r>
            <a:r>
              <a:rPr lang="fr-FR" sz="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wilt</a:t>
            </a: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endParaRPr lang="fr-BE"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42" name="Ellipse 41">
            <a:extLst>
              <a:ext uri="{FF2B5EF4-FFF2-40B4-BE49-F238E27FC236}">
                <a16:creationId xmlns:a16="http://schemas.microsoft.com/office/drawing/2014/main" id="{B77C864C-8608-44FB-8DE1-090537764F15}"/>
              </a:ext>
            </a:extLst>
          </p:cNvPr>
          <p:cNvSpPr/>
          <p:nvPr/>
        </p:nvSpPr>
        <p:spPr>
          <a:xfrm>
            <a:off x="4602657" y="4891059"/>
            <a:ext cx="1493862" cy="1513113"/>
          </a:xfrm>
          <a:prstGeom prst="ellipse">
            <a:avLst/>
          </a:prstGeom>
          <a:solidFill>
            <a:srgbClr val="FFFFFF"/>
          </a:solidFill>
          <a:ln>
            <a:solidFill>
              <a:srgbClr val="2183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foto's</a:t>
            </a: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sz="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als</a:t>
            </a: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je </a:t>
            </a:r>
            <a:r>
              <a:rPr lang="fr-FR" sz="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wilt</a:t>
            </a: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endParaRPr lang="fr-BE"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43" name="Ellipse 42">
            <a:extLst>
              <a:ext uri="{FF2B5EF4-FFF2-40B4-BE49-F238E27FC236}">
                <a16:creationId xmlns:a16="http://schemas.microsoft.com/office/drawing/2014/main" id="{FCA85EA0-44C3-4FD7-84E4-D8FADEC68563}"/>
              </a:ext>
            </a:extLst>
          </p:cNvPr>
          <p:cNvSpPr/>
          <p:nvPr/>
        </p:nvSpPr>
        <p:spPr>
          <a:xfrm>
            <a:off x="5897064" y="4917940"/>
            <a:ext cx="1493862" cy="1513113"/>
          </a:xfrm>
          <a:prstGeom prst="ellipse">
            <a:avLst/>
          </a:prstGeom>
          <a:solidFill>
            <a:srgbClr val="FFFFFF"/>
          </a:solidFill>
          <a:ln>
            <a:solidFill>
              <a:srgbClr val="2183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foto's</a:t>
            </a: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sz="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als</a:t>
            </a: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je </a:t>
            </a:r>
            <a:r>
              <a:rPr lang="fr-FR" sz="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wilt</a:t>
            </a: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endParaRPr lang="fr-BE"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44" name="ZoneTexte 43">
            <a:extLst>
              <a:ext uri="{FF2B5EF4-FFF2-40B4-BE49-F238E27FC236}">
                <a16:creationId xmlns:a16="http://schemas.microsoft.com/office/drawing/2014/main" id="{09AB9EB8-586A-423F-8E67-E7D10FC9960F}"/>
              </a:ext>
            </a:extLst>
          </p:cNvPr>
          <p:cNvSpPr txBox="1"/>
          <p:nvPr/>
        </p:nvSpPr>
        <p:spPr>
          <a:xfrm>
            <a:off x="298956" y="4136528"/>
            <a:ext cx="6199414" cy="369332"/>
          </a:xfrm>
          <a:prstGeom prst="rect">
            <a:avLst/>
          </a:prstGeom>
          <a:noFill/>
        </p:spPr>
        <p:txBody>
          <a:bodyPr wrap="square">
            <a:spAutoFit/>
          </a:bodyPr>
          <a:lstStyle/>
          <a:p>
            <a:r>
              <a:rPr lang="fr-FR" sz="1800" b="1" dirty="0">
                <a:solidFill>
                  <a:srgbClr val="218351"/>
                </a:solidFill>
                <a:latin typeface="Lato" panose="020F0502020204030203" pitchFamily="34" charset="0"/>
                <a:ea typeface="Lato" panose="020F0502020204030203" pitchFamily="34" charset="0"/>
                <a:cs typeface="Lato" panose="020F0502020204030203" pitchFamily="34" charset="0"/>
              </a:rPr>
              <a:t>Je </a:t>
            </a:r>
            <a:r>
              <a:rPr lang="fr-FR" sz="1800" b="1" dirty="0" err="1">
                <a:solidFill>
                  <a:srgbClr val="218351"/>
                </a:solidFill>
                <a:latin typeface="Lato" panose="020F0502020204030203" pitchFamily="34" charset="0"/>
                <a:ea typeface="Lato" panose="020F0502020204030203" pitchFamily="34" charset="0"/>
                <a:cs typeface="Lato" panose="020F0502020204030203" pitchFamily="34" charset="0"/>
              </a:rPr>
              <a:t>ondersteunende</a:t>
            </a:r>
            <a:r>
              <a:rPr lang="fr-FR" sz="1800" b="1"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800" b="1" dirty="0" err="1">
                <a:solidFill>
                  <a:srgbClr val="218351"/>
                </a:solidFill>
                <a:latin typeface="Lato" panose="020F0502020204030203" pitchFamily="34" charset="0"/>
                <a:ea typeface="Lato" panose="020F0502020204030203" pitchFamily="34" charset="0"/>
                <a:cs typeface="Lato" panose="020F0502020204030203" pitchFamily="34" charset="0"/>
              </a:rPr>
              <a:t>groep</a:t>
            </a:r>
            <a:r>
              <a:rPr lang="fr-FR" sz="1800" b="1" dirty="0">
                <a:solidFill>
                  <a:srgbClr val="218351"/>
                </a:solidFill>
                <a:latin typeface="Lato" panose="020F0502020204030203" pitchFamily="34" charset="0"/>
                <a:ea typeface="Lato" panose="020F0502020204030203" pitchFamily="34" charset="0"/>
                <a:cs typeface="Lato" panose="020F0502020204030203" pitchFamily="34" charset="0"/>
              </a:rPr>
              <a:t>:</a:t>
            </a:r>
          </a:p>
        </p:txBody>
      </p:sp>
    </p:spTree>
    <p:extLst>
      <p:ext uri="{BB962C8B-B14F-4D97-AF65-F5344CB8AC3E}">
        <p14:creationId xmlns:p14="http://schemas.microsoft.com/office/powerpoint/2010/main" val="309984411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a:extLst>
              <a:ext uri="{FF2B5EF4-FFF2-40B4-BE49-F238E27FC236}">
                <a16:creationId xmlns:a16="http://schemas.microsoft.com/office/drawing/2014/main" id="{098EC533-C1D7-417C-8C3B-E61DEFDED47D}"/>
              </a:ext>
            </a:extLst>
          </p:cNvPr>
          <p:cNvSpPr txBox="1">
            <a:spLocks noChangeArrowheads="1"/>
          </p:cNvSpPr>
          <p:nvPr/>
        </p:nvSpPr>
        <p:spPr bwMode="auto">
          <a:xfrm>
            <a:off x="298956" y="395694"/>
            <a:ext cx="2841171"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800" b="1" dirty="0">
                <a:solidFill>
                  <a:schemeClr val="bg1"/>
                </a:solidFill>
                <a:latin typeface="Lato" panose="020F0502020204030203" pitchFamily="34" charset="0"/>
                <a:ea typeface="Lato" panose="020F0502020204030203" pitchFamily="34" charset="0"/>
                <a:cs typeface="Lato" panose="020F0502020204030203" pitchFamily="34" charset="0"/>
              </a:rPr>
              <a:t>Nom du quartier Durable </a:t>
            </a:r>
          </a:p>
        </p:txBody>
      </p:sp>
      <p:sp>
        <p:nvSpPr>
          <p:cNvPr id="26" name="Text Box 2">
            <a:extLst>
              <a:ext uri="{FF2B5EF4-FFF2-40B4-BE49-F238E27FC236}">
                <a16:creationId xmlns:a16="http://schemas.microsoft.com/office/drawing/2014/main" id="{7B6B6652-2CC6-405A-A72B-EE68B40FCEE6}"/>
              </a:ext>
            </a:extLst>
          </p:cNvPr>
          <p:cNvSpPr txBox="1">
            <a:spLocks noChangeArrowheads="1"/>
          </p:cNvSpPr>
          <p:nvPr/>
        </p:nvSpPr>
        <p:spPr bwMode="auto">
          <a:xfrm>
            <a:off x="453875" y="5700558"/>
            <a:ext cx="2531329"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6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5" name="Rectangle 14">
            <a:extLst>
              <a:ext uri="{FF2B5EF4-FFF2-40B4-BE49-F238E27FC236}">
                <a16:creationId xmlns:a16="http://schemas.microsoft.com/office/drawing/2014/main" id="{F0F5DE4A-7199-9B41-87A1-F821C371F7C7}"/>
              </a:ext>
            </a:extLst>
          </p:cNvPr>
          <p:cNvSpPr/>
          <p:nvPr/>
        </p:nvSpPr>
        <p:spPr>
          <a:xfrm>
            <a:off x="8815388" y="0"/>
            <a:ext cx="3376611" cy="668003"/>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BE" altLang="fr-FR" sz="1800" b="1" dirty="0" err="1">
                <a:solidFill>
                  <a:srgbClr val="218351"/>
                </a:solidFill>
                <a:latin typeface="Montserrat" pitchFamily="2" charset="77"/>
                <a:ea typeface="+mn-ea"/>
                <a:cs typeface="+mn-cs"/>
              </a:rPr>
              <a:t>Deel</a:t>
            </a:r>
            <a:r>
              <a:rPr lang="fr-BE" altLang="fr-FR" sz="1800" b="1" dirty="0">
                <a:solidFill>
                  <a:srgbClr val="218351"/>
                </a:solidFill>
                <a:latin typeface="Montserrat" pitchFamily="2" charset="77"/>
                <a:ea typeface="+mn-ea"/>
                <a:cs typeface="+mn-cs"/>
              </a:rPr>
              <a:t> 2 _ </a:t>
            </a:r>
            <a:r>
              <a:rPr lang="fr-BE" sz="1800" b="1" dirty="0">
                <a:solidFill>
                  <a:srgbClr val="218351"/>
                </a:solidFill>
                <a:latin typeface="Montserrat" pitchFamily="2" charset="77"/>
                <a:ea typeface="+mn-ea"/>
                <a:cs typeface="+mn-cs"/>
              </a:rPr>
              <a:t>Roadmap </a:t>
            </a:r>
            <a:r>
              <a:rPr lang="fr-BE" sz="1800" b="1" dirty="0" err="1">
                <a:solidFill>
                  <a:srgbClr val="218351"/>
                </a:solidFill>
                <a:latin typeface="Montserrat" pitchFamily="2" charset="77"/>
                <a:ea typeface="+mn-ea"/>
                <a:cs typeface="+mn-cs"/>
              </a:rPr>
              <a:t>project</a:t>
            </a:r>
            <a:endParaRPr lang="fr-BE" sz="1800" b="1" dirty="0">
              <a:solidFill>
                <a:srgbClr val="218351"/>
              </a:solidFill>
              <a:latin typeface="Montserrat" pitchFamily="2" charset="77"/>
            </a:endParaRPr>
          </a:p>
        </p:txBody>
      </p:sp>
      <p:sp>
        <p:nvSpPr>
          <p:cNvPr id="18" name="Text Box 2">
            <a:extLst>
              <a:ext uri="{FF2B5EF4-FFF2-40B4-BE49-F238E27FC236}">
                <a16:creationId xmlns:a16="http://schemas.microsoft.com/office/drawing/2014/main" id="{31E46AF8-2B85-457D-AF0F-DCD1858C081B}"/>
              </a:ext>
            </a:extLst>
          </p:cNvPr>
          <p:cNvSpPr txBox="1">
            <a:spLocks noChangeArrowheads="1"/>
          </p:cNvSpPr>
          <p:nvPr/>
        </p:nvSpPr>
        <p:spPr bwMode="auto">
          <a:xfrm>
            <a:off x="453875" y="668003"/>
            <a:ext cx="4623655"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800" b="1" dirty="0">
                <a:solidFill>
                  <a:srgbClr val="218351"/>
                </a:solidFill>
                <a:latin typeface="Lato" panose="020F0502020204030203" pitchFamily="34" charset="0"/>
                <a:ea typeface="Lato" panose="020F0502020204030203" pitchFamily="34" charset="0"/>
                <a:cs typeface="Lato" panose="020F0502020204030203" pitchFamily="34" charset="0"/>
              </a:rPr>
              <a:t>De </a:t>
            </a:r>
            <a:r>
              <a:rPr lang="fr-FR" sz="1800" b="1" dirty="0" err="1">
                <a:solidFill>
                  <a:srgbClr val="218351"/>
                </a:solidFill>
                <a:latin typeface="Lato" panose="020F0502020204030203" pitchFamily="34" charset="0"/>
                <a:ea typeface="Lato" panose="020F0502020204030203" pitchFamily="34" charset="0"/>
                <a:cs typeface="Lato" panose="020F0502020204030203" pitchFamily="34" charset="0"/>
              </a:rPr>
              <a:t>actoren</a:t>
            </a:r>
            <a:r>
              <a:rPr lang="fr-FR" sz="1800" b="1" dirty="0">
                <a:solidFill>
                  <a:srgbClr val="218351"/>
                </a:solidFill>
                <a:latin typeface="Lato" panose="020F0502020204030203" pitchFamily="34" charset="0"/>
                <a:ea typeface="Lato" panose="020F0502020204030203" pitchFamily="34" charset="0"/>
                <a:cs typeface="Lato" panose="020F0502020204030203" pitchFamily="34" charset="0"/>
              </a:rPr>
              <a:t> van het </a:t>
            </a:r>
            <a:r>
              <a:rPr lang="fr-FR" sz="1800" b="1" dirty="0" err="1">
                <a:solidFill>
                  <a:srgbClr val="218351"/>
                </a:solidFill>
                <a:latin typeface="Lato" panose="020F0502020204030203" pitchFamily="34" charset="0"/>
                <a:ea typeface="Lato" panose="020F0502020204030203" pitchFamily="34" charset="0"/>
                <a:cs typeface="Lato" panose="020F0502020204030203" pitchFamily="34" charset="0"/>
              </a:rPr>
              <a:t>project</a:t>
            </a:r>
            <a:r>
              <a:rPr lang="fr-FR" sz="1800" b="1" dirty="0">
                <a:solidFill>
                  <a:srgbClr val="218351"/>
                </a:solidFill>
                <a:latin typeface="Lato" panose="020F0502020204030203" pitchFamily="34" charset="0"/>
                <a:ea typeface="Lato" panose="020F0502020204030203" pitchFamily="34" charset="0"/>
                <a:cs typeface="Lato" panose="020F0502020204030203" pitchFamily="34" charset="0"/>
              </a:rPr>
              <a:t>(en)</a:t>
            </a:r>
          </a:p>
        </p:txBody>
      </p:sp>
      <p:sp>
        <p:nvSpPr>
          <p:cNvPr id="27" name="ZoneTexte 26">
            <a:extLst>
              <a:ext uri="{FF2B5EF4-FFF2-40B4-BE49-F238E27FC236}">
                <a16:creationId xmlns:a16="http://schemas.microsoft.com/office/drawing/2014/main" id="{29A63316-ACAE-40E9-9CBF-19E5935432F5}"/>
              </a:ext>
            </a:extLst>
          </p:cNvPr>
          <p:cNvSpPr txBox="1"/>
          <p:nvPr/>
        </p:nvSpPr>
        <p:spPr>
          <a:xfrm>
            <a:off x="453875" y="1570201"/>
            <a:ext cx="11520411" cy="692497"/>
          </a:xfrm>
          <a:prstGeom prst="rect">
            <a:avLst/>
          </a:prstGeom>
          <a:noFill/>
        </p:spPr>
        <p:txBody>
          <a:bodyPr wrap="square">
            <a:spAutoFit/>
          </a:bodyPr>
          <a:lstStyle/>
          <a:p>
            <a:pPr>
              <a:tabLst>
                <a:tab pos="228600" algn="l"/>
                <a:tab pos="449580" algn="l"/>
              </a:tabLst>
            </a:pP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Contactpersonen</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voor</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het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project</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Minstens</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1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drager</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en 2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vervangers</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endParaRPr lang="fr-BE"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p>
            <a:pPr marR="556260">
              <a:spcAft>
                <a:spcPts val="0"/>
              </a:spcAft>
              <a:tabLst>
                <a:tab pos="228600" algn="l"/>
                <a:tab pos="449580" algn="l"/>
              </a:tabLst>
            </a:pP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Deze</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personen</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verbinden</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zich</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ertoe</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om het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project</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op te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volgen</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op lange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termijn</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en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kunnen</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door</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de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begeleiding</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worden</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gecontacteerd</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om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verdere</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informatie</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te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verschaffen</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Voor</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de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projecten</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tussen</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meerdere</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wijken</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identificeer</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de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dragers</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van het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project</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en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vermeld</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de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Duurzame</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Wijk</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waar</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u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deel</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van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uitmaakt</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t>
            </a:r>
            <a:endParaRPr lang="fr-BE"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36" name="Ellipse 35">
            <a:extLst>
              <a:ext uri="{FF2B5EF4-FFF2-40B4-BE49-F238E27FC236}">
                <a16:creationId xmlns:a16="http://schemas.microsoft.com/office/drawing/2014/main" id="{0AB76184-B224-42F7-9832-1AF1F111D644}"/>
              </a:ext>
            </a:extLst>
          </p:cNvPr>
          <p:cNvSpPr>
            <a:spLocks noGrp="1" noRot="1" noMove="1" noResize="1" noEditPoints="1" noAdjustHandles="1" noChangeArrowheads="1" noChangeShapeType="1"/>
          </p:cNvSpPr>
          <p:nvPr/>
        </p:nvSpPr>
        <p:spPr>
          <a:xfrm>
            <a:off x="4232827" y="749257"/>
            <a:ext cx="730736" cy="576852"/>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CR 3&amp;4</a:t>
            </a:r>
            <a:endParaRPr lang="fr-BE" sz="1400" b="1" dirty="0"/>
          </a:p>
        </p:txBody>
      </p:sp>
      <p:graphicFrame>
        <p:nvGraphicFramePr>
          <p:cNvPr id="3" name="Tableau 2">
            <a:extLst>
              <a:ext uri="{FF2B5EF4-FFF2-40B4-BE49-F238E27FC236}">
                <a16:creationId xmlns:a16="http://schemas.microsoft.com/office/drawing/2014/main" id="{C4FA0060-798C-4342-85C0-9105AEADACD7}"/>
              </a:ext>
            </a:extLst>
          </p:cNvPr>
          <p:cNvGraphicFramePr>
            <a:graphicFrameLocks noGrp="1"/>
          </p:cNvGraphicFramePr>
          <p:nvPr>
            <p:extLst>
              <p:ext uri="{D42A27DB-BD31-4B8C-83A1-F6EECF244321}">
                <p14:modId xmlns:p14="http://schemas.microsoft.com/office/powerpoint/2010/main" val="3936636688"/>
              </p:ext>
            </p:extLst>
          </p:nvPr>
        </p:nvGraphicFramePr>
        <p:xfrm>
          <a:off x="636822" y="2506790"/>
          <a:ext cx="10918355" cy="2579116"/>
        </p:xfrm>
        <a:graphic>
          <a:graphicData uri="http://schemas.openxmlformats.org/drawingml/2006/table">
            <a:tbl>
              <a:tblPr firstRow="1" bandRow="1">
                <a:tableStyleId>{5C22544A-7EE6-4342-B048-85BDC9FD1C3A}</a:tableStyleId>
              </a:tblPr>
              <a:tblGrid>
                <a:gridCol w="1654433">
                  <a:extLst>
                    <a:ext uri="{9D8B030D-6E8A-4147-A177-3AD203B41FA5}">
                      <a16:colId xmlns:a16="http://schemas.microsoft.com/office/drawing/2014/main" val="1473406546"/>
                    </a:ext>
                  </a:extLst>
                </a:gridCol>
                <a:gridCol w="1829940">
                  <a:extLst>
                    <a:ext uri="{9D8B030D-6E8A-4147-A177-3AD203B41FA5}">
                      <a16:colId xmlns:a16="http://schemas.microsoft.com/office/drawing/2014/main" val="3127149359"/>
                    </a:ext>
                  </a:extLst>
                </a:gridCol>
                <a:gridCol w="1480457">
                  <a:extLst>
                    <a:ext uri="{9D8B030D-6E8A-4147-A177-3AD203B41FA5}">
                      <a16:colId xmlns:a16="http://schemas.microsoft.com/office/drawing/2014/main" val="2941224464"/>
                    </a:ext>
                  </a:extLst>
                </a:gridCol>
                <a:gridCol w="2368659">
                  <a:extLst>
                    <a:ext uri="{9D8B030D-6E8A-4147-A177-3AD203B41FA5}">
                      <a16:colId xmlns:a16="http://schemas.microsoft.com/office/drawing/2014/main" val="4173727788"/>
                    </a:ext>
                  </a:extLst>
                </a:gridCol>
                <a:gridCol w="1792433">
                  <a:extLst>
                    <a:ext uri="{9D8B030D-6E8A-4147-A177-3AD203B41FA5}">
                      <a16:colId xmlns:a16="http://schemas.microsoft.com/office/drawing/2014/main" val="2530635545"/>
                    </a:ext>
                  </a:extLst>
                </a:gridCol>
                <a:gridCol w="1792433">
                  <a:extLst>
                    <a:ext uri="{9D8B030D-6E8A-4147-A177-3AD203B41FA5}">
                      <a16:colId xmlns:a16="http://schemas.microsoft.com/office/drawing/2014/main" val="4027984801"/>
                    </a:ext>
                  </a:extLst>
                </a:gridCol>
              </a:tblGrid>
              <a:tr h="0">
                <a:tc>
                  <a:txBody>
                    <a:bodyPr/>
                    <a:lstStyle/>
                    <a:p>
                      <a:pPr algn="l">
                        <a:lnSpc>
                          <a:spcPct val="115000"/>
                        </a:lnSpc>
                        <a:spcAft>
                          <a:spcPts val="1000"/>
                        </a:spcAft>
                      </a:pPr>
                      <a:r>
                        <a:rPr lang="fr-FR" sz="1500" b="1" kern="1200" dirty="0">
                          <a:solidFill>
                            <a:schemeClr val="bg1"/>
                          </a:solidFill>
                          <a:latin typeface="Lato" panose="020F0502020204030203" pitchFamily="34" charset="0"/>
                          <a:ea typeface="Lato" panose="020F0502020204030203" pitchFamily="34" charset="0"/>
                          <a:cs typeface="Lato" panose="020F0502020204030203" pitchFamily="34" charset="0"/>
                        </a:rPr>
                        <a:t>Naam en </a:t>
                      </a:r>
                      <a:r>
                        <a:rPr lang="fr-FR" sz="1500" b="1" kern="1200" dirty="0" err="1">
                          <a:solidFill>
                            <a:schemeClr val="bg1"/>
                          </a:solidFill>
                          <a:latin typeface="Lato" panose="020F0502020204030203" pitchFamily="34" charset="0"/>
                          <a:ea typeface="Lato" panose="020F0502020204030203" pitchFamily="34" charset="0"/>
                          <a:cs typeface="Lato" panose="020F0502020204030203" pitchFamily="34" charset="0"/>
                        </a:rPr>
                        <a:t>voornaam</a:t>
                      </a:r>
                      <a:endParaRPr lang="fr-BE" sz="1500" b="1" kern="1200" dirty="0">
                        <a:solidFill>
                          <a:schemeClr val="bg1"/>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18351"/>
                    </a:solidFill>
                  </a:tcPr>
                </a:tc>
                <a:tc>
                  <a:txBody>
                    <a:bodyPr/>
                    <a:lstStyle/>
                    <a:p>
                      <a:pPr marL="0" marR="53340" algn="l" defTabSz="914400" rtl="0" eaLnBrk="1" latinLnBrk="0" hangingPunct="1">
                        <a:lnSpc>
                          <a:spcPct val="115000"/>
                        </a:lnSpc>
                        <a:spcAft>
                          <a:spcPts val="1000"/>
                        </a:spcAft>
                        <a:tabLst>
                          <a:tab pos="1585595" algn="l"/>
                        </a:tabLst>
                      </a:pPr>
                      <a:r>
                        <a:rPr lang="fr-FR" sz="1500" b="1" kern="1200" dirty="0">
                          <a:solidFill>
                            <a:schemeClr val="bg1"/>
                          </a:solidFill>
                          <a:latin typeface="Lato" panose="020F0502020204030203" pitchFamily="34" charset="0"/>
                          <a:ea typeface="Lato" panose="020F0502020204030203" pitchFamily="34" charset="0"/>
                          <a:cs typeface="Lato" panose="020F0502020204030203" pitchFamily="34" charset="0"/>
                        </a:rPr>
                        <a:t>E-mail	</a:t>
                      </a:r>
                      <a:endParaRPr lang="fr-BE" sz="1500" b="1" kern="1200" dirty="0">
                        <a:solidFill>
                          <a:schemeClr val="bg1"/>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18351"/>
                    </a:solidFill>
                  </a:tcPr>
                </a:tc>
                <a:tc>
                  <a:txBody>
                    <a:bodyPr/>
                    <a:lstStyle/>
                    <a:p>
                      <a:pPr marL="0" marR="22860" algn="l" defTabSz="914400" rtl="0" eaLnBrk="1" latinLnBrk="0" hangingPunct="1">
                        <a:lnSpc>
                          <a:spcPct val="115000"/>
                        </a:lnSpc>
                        <a:spcAft>
                          <a:spcPts val="1000"/>
                        </a:spcAft>
                      </a:pPr>
                      <a:r>
                        <a:rPr lang="fr-FR" sz="1500" b="1" kern="1200" dirty="0" err="1">
                          <a:solidFill>
                            <a:schemeClr val="bg1"/>
                          </a:solidFill>
                          <a:latin typeface="Lato" panose="020F0502020204030203" pitchFamily="34" charset="0"/>
                          <a:ea typeface="Lato" panose="020F0502020204030203" pitchFamily="34" charset="0"/>
                          <a:cs typeface="Lato" panose="020F0502020204030203" pitchFamily="34" charset="0"/>
                        </a:rPr>
                        <a:t>Telfoon</a:t>
                      </a:r>
                      <a:endParaRPr lang="fr-BE" sz="1500" b="1" kern="1200" dirty="0">
                        <a:solidFill>
                          <a:schemeClr val="bg1"/>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18351"/>
                    </a:solidFill>
                  </a:tcPr>
                </a:tc>
                <a:tc>
                  <a:txBody>
                    <a:bodyPr/>
                    <a:lstStyle/>
                    <a:p>
                      <a:pPr marL="0" marR="22860" algn="l" defTabSz="914400" rtl="0" eaLnBrk="1" latinLnBrk="0" hangingPunct="1">
                        <a:lnSpc>
                          <a:spcPct val="115000"/>
                        </a:lnSpc>
                        <a:spcAft>
                          <a:spcPts val="1000"/>
                        </a:spcAft>
                      </a:pPr>
                      <a:r>
                        <a:rPr lang="fr-FR" sz="1500" b="1" kern="1200" dirty="0" err="1">
                          <a:solidFill>
                            <a:schemeClr val="bg1"/>
                          </a:solidFill>
                          <a:latin typeface="Lato" panose="020F0502020204030203" pitchFamily="34" charset="0"/>
                          <a:ea typeface="Lato" panose="020F0502020204030203" pitchFamily="34" charset="0"/>
                          <a:cs typeface="Lato" panose="020F0502020204030203" pitchFamily="34" charset="0"/>
                        </a:rPr>
                        <a:t>Postadres</a:t>
                      </a:r>
                      <a:r>
                        <a:rPr lang="fr-FR" sz="1500" b="1" kern="1200" dirty="0">
                          <a:solidFill>
                            <a:schemeClr val="bg1"/>
                          </a:solidFill>
                          <a:latin typeface="Lato" panose="020F0502020204030203" pitchFamily="34" charset="0"/>
                          <a:ea typeface="Lato" panose="020F0502020204030203" pitchFamily="34" charset="0"/>
                          <a:cs typeface="Lato" panose="020F0502020204030203" pitchFamily="34" charset="0"/>
                        </a:rPr>
                        <a:t> </a:t>
                      </a:r>
                      <a:endParaRPr lang="fr-BE" sz="1500" b="1" kern="1200" dirty="0">
                        <a:solidFill>
                          <a:schemeClr val="bg1"/>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18351"/>
                    </a:solidFill>
                  </a:tcPr>
                </a:tc>
                <a:tc>
                  <a:txBody>
                    <a:bodyPr/>
                    <a:lstStyle/>
                    <a:p>
                      <a:pPr marL="0" marR="22860" lvl="0" indent="0" algn="l" defTabSz="914400" rtl="0" eaLnBrk="1" fontAlgn="auto" latinLnBrk="0" hangingPunct="1">
                        <a:lnSpc>
                          <a:spcPct val="115000"/>
                        </a:lnSpc>
                        <a:spcBef>
                          <a:spcPts val="0"/>
                        </a:spcBef>
                        <a:spcAft>
                          <a:spcPts val="1000"/>
                        </a:spcAft>
                        <a:buClrTx/>
                        <a:buSzTx/>
                        <a:buFontTx/>
                        <a:buNone/>
                        <a:tabLst/>
                        <a:defRPr/>
                      </a:pPr>
                      <a:r>
                        <a:rPr lang="fr-FR" sz="1500" b="1" kern="1200" dirty="0" err="1">
                          <a:solidFill>
                            <a:schemeClr val="bg1"/>
                          </a:solidFill>
                          <a:latin typeface="Lato" panose="020F0502020204030203" pitchFamily="34" charset="0"/>
                          <a:ea typeface="Lato" panose="020F0502020204030203" pitchFamily="34" charset="0"/>
                          <a:cs typeface="Lato" panose="020F0502020204030203" pitchFamily="34" charset="0"/>
                        </a:rPr>
                        <a:t>Rollen</a:t>
                      </a:r>
                      <a:r>
                        <a:rPr lang="fr-FR" sz="1500" b="1" kern="1200" dirty="0">
                          <a:solidFill>
                            <a:schemeClr val="bg1"/>
                          </a:solidFill>
                          <a:latin typeface="Lato" panose="020F0502020204030203" pitchFamily="34" charset="0"/>
                          <a:ea typeface="Lato" panose="020F0502020204030203" pitchFamily="34" charset="0"/>
                          <a:cs typeface="Lato" panose="020F0502020204030203" pitchFamily="34" charset="0"/>
                        </a:rPr>
                        <a:t> en </a:t>
                      </a:r>
                      <a:r>
                        <a:rPr lang="fr-FR" sz="1500" b="1" kern="1200" dirty="0" err="1">
                          <a:solidFill>
                            <a:schemeClr val="bg1"/>
                          </a:solidFill>
                          <a:latin typeface="Lato" panose="020F0502020204030203" pitchFamily="34" charset="0"/>
                          <a:ea typeface="Lato" panose="020F0502020204030203" pitchFamily="34" charset="0"/>
                          <a:cs typeface="Lato" panose="020F0502020204030203" pitchFamily="34" charset="0"/>
                        </a:rPr>
                        <a:t>verrichte</a:t>
                      </a:r>
                      <a:r>
                        <a:rPr lang="fr-FR" sz="1500" b="1" kern="12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FR" sz="1500" b="1" kern="1200" dirty="0" err="1">
                          <a:solidFill>
                            <a:schemeClr val="bg1"/>
                          </a:solidFill>
                          <a:latin typeface="Lato" panose="020F0502020204030203" pitchFamily="34" charset="0"/>
                          <a:ea typeface="Lato" panose="020F0502020204030203" pitchFamily="34" charset="0"/>
                          <a:cs typeface="Lato" panose="020F0502020204030203" pitchFamily="34" charset="0"/>
                        </a:rPr>
                        <a:t>taken</a:t>
                      </a:r>
                      <a:endParaRPr lang="fr-BE" sz="1500" b="1" kern="1200" dirty="0">
                        <a:solidFill>
                          <a:schemeClr val="bg1"/>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18351"/>
                    </a:solidFill>
                  </a:tcPr>
                </a:tc>
                <a:tc>
                  <a:txBody>
                    <a:bodyPr/>
                    <a:lstStyle/>
                    <a:p>
                      <a:pPr marL="0" marR="22860" algn="l" defTabSz="914400" rtl="0" eaLnBrk="1" latinLnBrk="0" hangingPunct="1">
                        <a:lnSpc>
                          <a:spcPct val="115000"/>
                        </a:lnSpc>
                        <a:spcAft>
                          <a:spcPts val="1000"/>
                        </a:spcAft>
                      </a:pPr>
                      <a:r>
                        <a:rPr lang="fr-FR" sz="1500" b="1" kern="1200" dirty="0" err="1">
                          <a:solidFill>
                            <a:schemeClr val="bg1"/>
                          </a:solidFill>
                          <a:latin typeface="Lato" panose="020F0502020204030203" pitchFamily="34" charset="0"/>
                          <a:ea typeface="Lato" panose="020F0502020204030203" pitchFamily="34" charset="0"/>
                          <a:cs typeface="Lato" panose="020F0502020204030203" pitchFamily="34" charset="0"/>
                        </a:rPr>
                        <a:t>Voor</a:t>
                      </a:r>
                      <a:r>
                        <a:rPr lang="fr-FR" sz="1500" b="1" kern="12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FR" sz="1500" b="1" kern="1200" dirty="0" err="1">
                          <a:solidFill>
                            <a:schemeClr val="bg1"/>
                          </a:solidFill>
                          <a:latin typeface="Lato" panose="020F0502020204030203" pitchFamily="34" charset="0"/>
                          <a:ea typeface="Lato" panose="020F0502020204030203" pitchFamily="34" charset="0"/>
                          <a:cs typeface="Lato" panose="020F0502020204030203" pitchFamily="34" charset="0"/>
                        </a:rPr>
                        <a:t>welk</a:t>
                      </a:r>
                      <a:r>
                        <a:rPr lang="fr-FR" sz="1500" b="1" kern="1200" dirty="0">
                          <a:solidFill>
                            <a:schemeClr val="bg1"/>
                          </a:solidFill>
                          <a:latin typeface="Lato" panose="020F0502020204030203" pitchFamily="34" charset="0"/>
                          <a:ea typeface="Lato" panose="020F0502020204030203" pitchFamily="34" charset="0"/>
                          <a:cs typeface="Lato" panose="020F0502020204030203" pitchFamily="34" charset="0"/>
                        </a:rPr>
                        <a:t>(e) </a:t>
                      </a:r>
                      <a:r>
                        <a:rPr lang="fr-FR" sz="1500" b="1" kern="1200" dirty="0" err="1">
                          <a:solidFill>
                            <a:schemeClr val="bg1"/>
                          </a:solidFill>
                          <a:latin typeface="Lato" panose="020F0502020204030203" pitchFamily="34" charset="0"/>
                          <a:ea typeface="Lato" panose="020F0502020204030203" pitchFamily="34" charset="0"/>
                          <a:cs typeface="Lato" panose="020F0502020204030203" pitchFamily="34" charset="0"/>
                        </a:rPr>
                        <a:t>project</a:t>
                      </a:r>
                      <a:r>
                        <a:rPr lang="fr-FR" sz="1500" b="1" kern="1200" dirty="0">
                          <a:solidFill>
                            <a:schemeClr val="bg1"/>
                          </a:solidFill>
                          <a:latin typeface="Lato" panose="020F0502020204030203" pitchFamily="34" charset="0"/>
                          <a:ea typeface="Lato" panose="020F0502020204030203" pitchFamily="34" charset="0"/>
                          <a:cs typeface="Lato" panose="020F0502020204030203" pitchFamily="34" charset="0"/>
                        </a:rPr>
                        <a:t>(en) ?</a:t>
                      </a:r>
                      <a:endParaRPr lang="fr-BE" sz="1500" b="1" kern="1200" dirty="0">
                        <a:solidFill>
                          <a:schemeClr val="bg1"/>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218351"/>
                    </a:solidFill>
                  </a:tcPr>
                </a:tc>
                <a:extLst>
                  <a:ext uri="{0D108BD9-81ED-4DB2-BD59-A6C34878D82A}">
                    <a16:rowId xmlns:a16="http://schemas.microsoft.com/office/drawing/2014/main" val="1711259495"/>
                  </a:ext>
                </a:extLst>
              </a:tr>
              <a:tr h="0">
                <a:tc>
                  <a:txBody>
                    <a:bodyPr/>
                    <a:lstStyle/>
                    <a:p>
                      <a:pPr algn="l">
                        <a:lnSpc>
                          <a:spcPct val="115000"/>
                        </a:lnSpc>
                        <a:spcAft>
                          <a:spcPts val="1000"/>
                        </a:spcAft>
                      </a:pPr>
                      <a:endParaRPr lang="fr-BE" sz="18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53340" algn="l" defTabSz="914400" rtl="0" eaLnBrk="1" latinLnBrk="0" hangingPunct="1">
                        <a:lnSpc>
                          <a:spcPct val="115000"/>
                        </a:lnSpc>
                        <a:spcAft>
                          <a:spcPts val="1000"/>
                        </a:spcAft>
                        <a:tabLst>
                          <a:tab pos="1585595" algn="l"/>
                        </a:tabLs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0212164"/>
                  </a:ext>
                </a:extLst>
              </a:tr>
              <a:tr h="0">
                <a:tc>
                  <a:txBody>
                    <a:bodyPr/>
                    <a:lstStyle/>
                    <a:p>
                      <a:pPr algn="l">
                        <a:lnSpc>
                          <a:spcPct val="115000"/>
                        </a:lnSpc>
                        <a:spcAft>
                          <a:spcPts val="1000"/>
                        </a:spcAft>
                      </a:pPr>
                      <a:endParaRPr lang="fr-BE" sz="18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53340" algn="l" defTabSz="914400" rtl="0" eaLnBrk="1" latinLnBrk="0" hangingPunct="1">
                        <a:lnSpc>
                          <a:spcPct val="115000"/>
                        </a:lnSpc>
                        <a:spcAft>
                          <a:spcPts val="1000"/>
                        </a:spcAft>
                        <a:tabLst>
                          <a:tab pos="1585595" algn="l"/>
                        </a:tabLs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6112929"/>
                  </a:ext>
                </a:extLst>
              </a:tr>
              <a:tr h="0">
                <a:tc>
                  <a:txBody>
                    <a:bodyPr/>
                    <a:lstStyle/>
                    <a:p>
                      <a:pPr algn="l">
                        <a:lnSpc>
                          <a:spcPct val="115000"/>
                        </a:lnSpc>
                        <a:spcAft>
                          <a:spcPts val="1000"/>
                        </a:spcAft>
                      </a:pPr>
                      <a:endParaRPr lang="fr-BE" sz="18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53340" algn="l" defTabSz="914400" rtl="0" eaLnBrk="1" latinLnBrk="0" hangingPunct="1">
                        <a:lnSpc>
                          <a:spcPct val="115000"/>
                        </a:lnSpc>
                        <a:spcAft>
                          <a:spcPts val="1000"/>
                        </a:spcAft>
                        <a:tabLst>
                          <a:tab pos="1585595" algn="l"/>
                        </a:tabLs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7774340"/>
                  </a:ext>
                </a:extLst>
              </a:tr>
              <a:tr h="0">
                <a:tc>
                  <a:txBody>
                    <a:bodyPr/>
                    <a:lstStyle/>
                    <a:p>
                      <a:pPr algn="l">
                        <a:lnSpc>
                          <a:spcPct val="115000"/>
                        </a:lnSpc>
                        <a:spcAft>
                          <a:spcPts val="1000"/>
                        </a:spcAft>
                      </a:pPr>
                      <a:endParaRPr lang="fr-BE" sz="18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53340" algn="l" defTabSz="914400" rtl="0" eaLnBrk="1" latinLnBrk="0" hangingPunct="1">
                        <a:lnSpc>
                          <a:spcPct val="115000"/>
                        </a:lnSpc>
                        <a:spcAft>
                          <a:spcPts val="1000"/>
                        </a:spcAft>
                        <a:tabLst>
                          <a:tab pos="1585595" algn="l"/>
                        </a:tabLs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33445586"/>
                  </a:ext>
                </a:extLst>
              </a:tr>
              <a:tr h="0">
                <a:tc>
                  <a:txBody>
                    <a:bodyPr/>
                    <a:lstStyle/>
                    <a:p>
                      <a:pPr algn="l">
                        <a:lnSpc>
                          <a:spcPct val="115000"/>
                        </a:lnSpc>
                        <a:spcAft>
                          <a:spcPts val="1000"/>
                        </a:spcAft>
                      </a:pPr>
                      <a:endParaRPr lang="fr-BE" sz="18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53340" algn="l" defTabSz="914400" rtl="0" eaLnBrk="1" latinLnBrk="0" hangingPunct="1">
                        <a:lnSpc>
                          <a:spcPct val="115000"/>
                        </a:lnSpc>
                        <a:spcAft>
                          <a:spcPts val="1000"/>
                        </a:spcAft>
                        <a:tabLst>
                          <a:tab pos="1585595" algn="l"/>
                        </a:tabLs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49011314"/>
                  </a:ext>
                </a:extLst>
              </a:tr>
              <a:tr h="0">
                <a:tc>
                  <a:txBody>
                    <a:bodyPr/>
                    <a:lstStyle/>
                    <a:p>
                      <a:pPr algn="l">
                        <a:lnSpc>
                          <a:spcPct val="115000"/>
                        </a:lnSpc>
                        <a:spcAft>
                          <a:spcPts val="1000"/>
                        </a:spcAft>
                      </a:pPr>
                      <a:endParaRPr lang="fr-BE" sz="18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53340" algn="l" defTabSz="914400" rtl="0" eaLnBrk="1" latinLnBrk="0" hangingPunct="1">
                        <a:lnSpc>
                          <a:spcPct val="115000"/>
                        </a:lnSpc>
                        <a:spcAft>
                          <a:spcPts val="1000"/>
                        </a:spcAft>
                        <a:tabLst>
                          <a:tab pos="1585595" algn="l"/>
                        </a:tabLs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89367931"/>
                  </a:ext>
                </a:extLst>
              </a:tr>
              <a:tr h="0">
                <a:tc>
                  <a:txBody>
                    <a:bodyPr/>
                    <a:lstStyle/>
                    <a:p>
                      <a:pPr algn="l">
                        <a:lnSpc>
                          <a:spcPct val="115000"/>
                        </a:lnSpc>
                        <a:spcAft>
                          <a:spcPts val="1000"/>
                        </a:spcAft>
                      </a:pPr>
                      <a:endParaRPr lang="fr-BE" sz="18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53340" algn="l" defTabSz="914400" rtl="0" eaLnBrk="1" latinLnBrk="0" hangingPunct="1">
                        <a:lnSpc>
                          <a:spcPct val="115000"/>
                        </a:lnSpc>
                        <a:spcAft>
                          <a:spcPts val="1000"/>
                        </a:spcAft>
                        <a:tabLst>
                          <a:tab pos="1585595" algn="l"/>
                        </a:tabLs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22860" algn="l" defTabSz="914400" rtl="0" eaLnBrk="1" latinLnBrk="0" hangingPunct="1">
                        <a:lnSpc>
                          <a:spcPct val="115000"/>
                        </a:lnSpc>
                        <a:spcAft>
                          <a:spcPts val="1000"/>
                        </a:spcAft>
                      </a:pPr>
                      <a:endParaRPr lang="fr-BE" sz="14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25921436"/>
                  </a:ext>
                </a:extLst>
              </a:tr>
            </a:tbl>
          </a:graphicData>
        </a:graphic>
      </p:graphicFrame>
      <p:sp>
        <p:nvSpPr>
          <p:cNvPr id="37" name="Ellipse 36">
            <a:extLst>
              <a:ext uri="{FF2B5EF4-FFF2-40B4-BE49-F238E27FC236}">
                <a16:creationId xmlns:a16="http://schemas.microsoft.com/office/drawing/2014/main" id="{B9A974C0-FB95-4CBA-AC55-1716C65512BA}"/>
              </a:ext>
            </a:extLst>
          </p:cNvPr>
          <p:cNvSpPr>
            <a:spLocks noGrp="1" noRot="1" noMove="1" noResize="1" noEditPoints="1" noAdjustHandles="1" noChangeArrowheads="1" noChangeShapeType="1"/>
          </p:cNvSpPr>
          <p:nvPr/>
        </p:nvSpPr>
        <p:spPr>
          <a:xfrm>
            <a:off x="5077530" y="720758"/>
            <a:ext cx="730735" cy="605351"/>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CS </a:t>
            </a:r>
          </a:p>
          <a:p>
            <a:pPr algn="ctr"/>
            <a:r>
              <a:rPr lang="fr-FR" sz="1400" b="1" dirty="0"/>
              <a:t>4&amp;6</a:t>
            </a:r>
            <a:endParaRPr lang="fr-BE" sz="1400" b="1" dirty="0"/>
          </a:p>
        </p:txBody>
      </p:sp>
    </p:spTree>
    <p:extLst>
      <p:ext uri="{BB962C8B-B14F-4D97-AF65-F5344CB8AC3E}">
        <p14:creationId xmlns:p14="http://schemas.microsoft.com/office/powerpoint/2010/main" val="9916319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a:extLst>
              <a:ext uri="{FF2B5EF4-FFF2-40B4-BE49-F238E27FC236}">
                <a16:creationId xmlns:a16="http://schemas.microsoft.com/office/drawing/2014/main" id="{098EC533-C1D7-417C-8C3B-E61DEFDED47D}"/>
              </a:ext>
            </a:extLst>
          </p:cNvPr>
          <p:cNvSpPr txBox="1">
            <a:spLocks noChangeArrowheads="1"/>
          </p:cNvSpPr>
          <p:nvPr/>
        </p:nvSpPr>
        <p:spPr bwMode="auto">
          <a:xfrm>
            <a:off x="298956" y="395694"/>
            <a:ext cx="2841171"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800" b="1" dirty="0">
                <a:solidFill>
                  <a:schemeClr val="bg1"/>
                </a:solidFill>
                <a:latin typeface="Lato" panose="020F0502020204030203" pitchFamily="34" charset="0"/>
                <a:ea typeface="Lato" panose="020F0502020204030203" pitchFamily="34" charset="0"/>
                <a:cs typeface="Lato" panose="020F0502020204030203" pitchFamily="34" charset="0"/>
              </a:rPr>
              <a:t>Nom du quartier Durable </a:t>
            </a:r>
          </a:p>
        </p:txBody>
      </p:sp>
      <p:sp>
        <p:nvSpPr>
          <p:cNvPr id="19" name="Text Box 2">
            <a:extLst>
              <a:ext uri="{FF2B5EF4-FFF2-40B4-BE49-F238E27FC236}">
                <a16:creationId xmlns:a16="http://schemas.microsoft.com/office/drawing/2014/main" id="{4C3A5EC4-AE3E-46FC-A6F6-A666F8990664}"/>
              </a:ext>
            </a:extLst>
          </p:cNvPr>
          <p:cNvSpPr txBox="1">
            <a:spLocks noGrp="1" noRot="1" noMove="1" noResize="1" noEditPoints="1" noAdjustHandles="1" noChangeArrowheads="1" noChangeShapeType="1"/>
          </p:cNvSpPr>
          <p:nvPr/>
        </p:nvSpPr>
        <p:spPr bwMode="auto">
          <a:xfrm>
            <a:off x="224399" y="3150200"/>
            <a:ext cx="3565325"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r>
              <a:rPr 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Omschrijf</a:t>
            </a: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de </a:t>
            </a:r>
            <a:r>
              <a:rPr 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projecten</a:t>
            </a: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in </a:t>
            </a:r>
            <a:r>
              <a:rPr 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grote</a:t>
            </a: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lijnen</a:t>
            </a: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 </a:t>
            </a:r>
            <a:r>
              <a:rPr 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W</a:t>
            </a:r>
            <a:r>
              <a:rPr lang="fr-FR" alt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aarover</a:t>
            </a:r>
            <a:r>
              <a:rPr lang="fr-FR" alt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alt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zullen</a:t>
            </a:r>
            <a:r>
              <a:rPr lang="fr-FR" alt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alt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uw</a:t>
            </a:r>
            <a:r>
              <a:rPr lang="fr-FR" alt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alt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projecten</a:t>
            </a:r>
            <a:r>
              <a:rPr lang="fr-FR" alt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alt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handelen</a:t>
            </a:r>
            <a:r>
              <a:rPr lang="fr-FR" altLang="fr-FR" sz="1200" dirty="0">
                <a:solidFill>
                  <a:srgbClr val="218351"/>
                </a:solidFill>
                <a:latin typeface="Lato" panose="020F0502020204030203" pitchFamily="34" charset="0"/>
                <a:ea typeface="Lato" panose="020F0502020204030203" pitchFamily="34" charset="0"/>
                <a:cs typeface="Lato" panose="020F0502020204030203" pitchFamily="34" charset="0"/>
              </a:rPr>
              <a:t> ? </a:t>
            </a:r>
            <a:r>
              <a:rPr lang="fr-FR" alt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Waaruit</a:t>
            </a:r>
            <a:r>
              <a:rPr lang="fr-FR" alt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alt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bestaan</a:t>
            </a:r>
            <a:r>
              <a:rPr lang="fr-FR" alt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alt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ze</a:t>
            </a:r>
            <a:r>
              <a:rPr lang="fr-FR" alt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alt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concreet</a:t>
            </a:r>
            <a:r>
              <a:rPr lang="fr-FR" alt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BE" alt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p>
          <a:p>
            <a:endParaRPr lang="fr-FR" sz="1400" dirty="0">
              <a:solidFill>
                <a:srgbClr val="218351"/>
              </a:solidFill>
              <a:latin typeface="Lato" panose="020F0502020204030203" pitchFamily="34" charset="0"/>
              <a:ea typeface="Lato" panose="020F0502020204030203" pitchFamily="34" charset="0"/>
              <a:cs typeface="Lato" panose="020F0502020204030203" pitchFamily="34" charset="0"/>
            </a:endParaRPr>
          </a:p>
        </p:txBody>
      </p:sp>
      <p:sp>
        <p:nvSpPr>
          <p:cNvPr id="26" name="Text Box 2">
            <a:extLst>
              <a:ext uri="{FF2B5EF4-FFF2-40B4-BE49-F238E27FC236}">
                <a16:creationId xmlns:a16="http://schemas.microsoft.com/office/drawing/2014/main" id="{7B6B6652-2CC6-405A-A72B-EE68B40FCEE6}"/>
              </a:ext>
            </a:extLst>
          </p:cNvPr>
          <p:cNvSpPr txBox="1">
            <a:spLocks noChangeArrowheads="1"/>
          </p:cNvSpPr>
          <p:nvPr/>
        </p:nvSpPr>
        <p:spPr bwMode="auto">
          <a:xfrm>
            <a:off x="453875" y="5700558"/>
            <a:ext cx="2531329"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6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5" name="Text Box 2">
            <a:extLst>
              <a:ext uri="{FF2B5EF4-FFF2-40B4-BE49-F238E27FC236}">
                <a16:creationId xmlns:a16="http://schemas.microsoft.com/office/drawing/2014/main" id="{ED2D5F3C-3CA0-4FD1-8711-72DFC0BC2E00}"/>
              </a:ext>
            </a:extLst>
          </p:cNvPr>
          <p:cNvSpPr txBox="1">
            <a:spLocks noGrp="1" noRot="1" noMove="1" noResize="1" noEditPoints="1" noAdjustHandles="1" noChangeArrowheads="1" noChangeShapeType="1"/>
          </p:cNvSpPr>
          <p:nvPr/>
        </p:nvSpPr>
        <p:spPr bwMode="auto">
          <a:xfrm>
            <a:off x="265466" y="651897"/>
            <a:ext cx="7948010" cy="3917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115000"/>
              </a:lnSpc>
              <a:spcAft>
                <a:spcPts val="1000"/>
              </a:spcAft>
            </a:pPr>
            <a:r>
              <a:rPr lang="fr-FR" altLang="fr-FR" sz="1600" b="1" dirty="0" err="1">
                <a:solidFill>
                  <a:srgbClr val="218351"/>
                </a:solidFill>
                <a:latin typeface="Montserrat" pitchFamily="2" charset="77"/>
              </a:rPr>
              <a:t>Basisgegevens</a:t>
            </a:r>
            <a:endParaRPr lang="fr-BE" altLang="fr-FR" sz="1600" b="1" dirty="0">
              <a:solidFill>
                <a:srgbClr val="218351"/>
              </a:solidFill>
              <a:latin typeface="Montserrat" pitchFamily="2" charset="77"/>
            </a:endParaRPr>
          </a:p>
        </p:txBody>
      </p:sp>
      <p:sp>
        <p:nvSpPr>
          <p:cNvPr id="40" name="Text Box 2">
            <a:extLst>
              <a:ext uri="{FF2B5EF4-FFF2-40B4-BE49-F238E27FC236}">
                <a16:creationId xmlns:a16="http://schemas.microsoft.com/office/drawing/2014/main" id="{7BBE25A9-0847-4A38-917A-198785E1748E}"/>
              </a:ext>
            </a:extLst>
          </p:cNvPr>
          <p:cNvSpPr txBox="1">
            <a:spLocks noGrp="1" noRot="1" noMove="1" noResize="1" noEditPoints="1" noAdjustHandles="1" noChangeArrowheads="1" noChangeShapeType="1"/>
          </p:cNvSpPr>
          <p:nvPr/>
        </p:nvSpPr>
        <p:spPr bwMode="auto">
          <a:xfrm>
            <a:off x="1000108" y="2470347"/>
            <a:ext cx="3005106" cy="6031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r>
              <a:rPr lang="fr-FR" sz="1800" b="1" dirty="0">
                <a:solidFill>
                  <a:srgbClr val="218351"/>
                </a:solidFill>
                <a:latin typeface="Lato" panose="020F0502020204030203" pitchFamily="34" charset="0"/>
                <a:ea typeface="Lato" panose="020F0502020204030203" pitchFamily="34" charset="0"/>
                <a:cs typeface="Lato" panose="020F0502020204030203" pitchFamily="34" charset="0"/>
              </a:rPr>
              <a:t>De </a:t>
            </a:r>
            <a:r>
              <a:rPr lang="fr-FR" sz="1800" b="1" dirty="0" err="1">
                <a:solidFill>
                  <a:srgbClr val="218351"/>
                </a:solidFill>
                <a:latin typeface="Lato" panose="020F0502020204030203" pitchFamily="34" charset="0"/>
                <a:ea typeface="Lato" panose="020F0502020204030203" pitchFamily="34" charset="0"/>
                <a:cs typeface="Lato" panose="020F0502020204030203" pitchFamily="34" charset="0"/>
              </a:rPr>
              <a:t>project</a:t>
            </a:r>
            <a:r>
              <a:rPr lang="fr-FR" sz="1800" b="1" dirty="0">
                <a:solidFill>
                  <a:srgbClr val="218351"/>
                </a:solidFill>
                <a:latin typeface="Lato" panose="020F0502020204030203" pitchFamily="34" charset="0"/>
                <a:ea typeface="Lato" panose="020F0502020204030203" pitchFamily="34" charset="0"/>
                <a:cs typeface="Lato" panose="020F0502020204030203" pitchFamily="34" charset="0"/>
              </a:rPr>
              <a:t> (en) </a:t>
            </a:r>
          </a:p>
        </p:txBody>
      </p:sp>
      <p:sp>
        <p:nvSpPr>
          <p:cNvPr id="16" name="ZoneTexte 15">
            <a:extLst>
              <a:ext uri="{FF2B5EF4-FFF2-40B4-BE49-F238E27FC236}">
                <a16:creationId xmlns:a16="http://schemas.microsoft.com/office/drawing/2014/main" id="{DA660143-BBA2-4A93-8F89-05EB0F491F0F}"/>
              </a:ext>
            </a:extLst>
          </p:cNvPr>
          <p:cNvSpPr txBox="1">
            <a:spLocks noGrp="1" noRot="1" noMove="1" noResize="1" noEditPoints="1" noAdjustHandles="1" noChangeArrowheads="1" noChangeShapeType="1"/>
          </p:cNvSpPr>
          <p:nvPr/>
        </p:nvSpPr>
        <p:spPr>
          <a:xfrm>
            <a:off x="320875" y="1086853"/>
            <a:ext cx="7892599" cy="461665"/>
          </a:xfrm>
          <a:prstGeom prst="rect">
            <a:avLst/>
          </a:prstGeom>
          <a:noFill/>
        </p:spPr>
        <p:txBody>
          <a:bodyPr wrap="square">
            <a:spAutoFit/>
          </a:bodyPr>
          <a:lstStyle/>
          <a:p>
            <a:r>
              <a:rPr lang="fr-FR" sz="1200" i="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Bevindt uw project zich op een gemeentelijk/gewestelijk/privatief terrein : </a:t>
            </a:r>
            <a:endParaRPr lang="fr-BE" sz="1200" i="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p>
            <a:endParaRPr lang="fr-BE" sz="1200" dirty="0"/>
          </a:p>
        </p:txBody>
      </p:sp>
      <p:sp>
        <p:nvSpPr>
          <p:cNvPr id="20" name="ZoneTexte 19">
            <a:extLst>
              <a:ext uri="{FF2B5EF4-FFF2-40B4-BE49-F238E27FC236}">
                <a16:creationId xmlns:a16="http://schemas.microsoft.com/office/drawing/2014/main" id="{95658AF8-5262-4374-9757-B01902238ED2}"/>
              </a:ext>
            </a:extLst>
          </p:cNvPr>
          <p:cNvSpPr txBox="1">
            <a:spLocks noGrp="1" noRot="1" noMove="1" noResize="1" noEditPoints="1" noAdjustHandles="1" noChangeArrowheads="1" noChangeShapeType="1"/>
          </p:cNvSpPr>
          <p:nvPr/>
        </p:nvSpPr>
        <p:spPr>
          <a:xfrm>
            <a:off x="376027" y="1420719"/>
            <a:ext cx="6192520" cy="632866"/>
          </a:xfrm>
          <a:prstGeom prst="rect">
            <a:avLst/>
          </a:prstGeom>
          <a:noFill/>
        </p:spPr>
        <p:txBody>
          <a:bodyPr wrap="square">
            <a:spAutoFit/>
          </a:bodyPr>
          <a:lstStyle/>
          <a:p>
            <a:pPr marL="285750" indent="-285750">
              <a:lnSpc>
                <a:spcPct val="115000"/>
              </a:lnSpc>
              <a:spcAft>
                <a:spcPts val="1000"/>
              </a:spcAft>
              <a:buFont typeface="Wingdings" panose="05000000000000000000" pitchFamily="2" charset="2"/>
              <a:buChar char="q"/>
            </a:pPr>
            <a:r>
              <a:rPr lang="fr-FR" sz="1200" dirty="0" err="1">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rPr>
              <a:t>Ja</a:t>
            </a:r>
            <a:endParaRPr lang="fr-FR" sz="1200" dirty="0">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15000"/>
              </a:lnSpc>
              <a:spcAft>
                <a:spcPts val="1000"/>
              </a:spcAft>
              <a:buFont typeface="Wingdings" panose="05000000000000000000" pitchFamily="2" charset="2"/>
              <a:buChar char="q"/>
            </a:pPr>
            <a:r>
              <a:rPr lang="fr-FR" sz="1200" dirty="0" err="1">
                <a:solidFill>
                  <a:schemeClr val="tx1">
                    <a:lumMod val="50000"/>
                    <a:lumOff val="50000"/>
                  </a:schemeClr>
                </a:solidFill>
                <a:latin typeface="Calibri" panose="020F0502020204030204" pitchFamily="34" charset="0"/>
                <a:ea typeface="Calibri" panose="020F0502020204030204" pitchFamily="34" charset="0"/>
                <a:cs typeface="Times New Roman" panose="02020603050405020304" pitchFamily="18" charset="0"/>
              </a:rPr>
              <a:t>Nee</a:t>
            </a:r>
            <a:endParaRPr lang="fr-FR" sz="12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2" name="ZoneTexte 21">
            <a:extLst>
              <a:ext uri="{FF2B5EF4-FFF2-40B4-BE49-F238E27FC236}">
                <a16:creationId xmlns:a16="http://schemas.microsoft.com/office/drawing/2014/main" id="{3AFC6772-2212-48B1-B17E-CA10CDF708A5}"/>
              </a:ext>
            </a:extLst>
          </p:cNvPr>
          <p:cNvSpPr txBox="1"/>
          <p:nvPr/>
        </p:nvSpPr>
        <p:spPr>
          <a:xfrm>
            <a:off x="3047125" y="1495721"/>
            <a:ext cx="3941504" cy="461665"/>
          </a:xfrm>
          <a:prstGeom prst="rect">
            <a:avLst/>
          </a:prstGeom>
          <a:noFill/>
        </p:spPr>
        <p:txBody>
          <a:bodyPr wrap="square">
            <a:spAutoFit/>
          </a:bodyPr>
          <a:lstStyle/>
          <a:p>
            <a:pPr>
              <a:tabLst>
                <a:tab pos="228600" algn="l"/>
                <a:tab pos="449580" algn="l"/>
              </a:tabLst>
            </a:pPr>
            <a:r>
              <a:rPr lang="fr-FR" sz="12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Indien </a:t>
            </a:r>
            <a:r>
              <a:rPr lang="fr-FR" sz="12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ja</a:t>
            </a:r>
            <a:r>
              <a:rPr lang="fr-FR" sz="12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sz="12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specificeer</a:t>
            </a:r>
            <a:r>
              <a:rPr lang="fr-FR" sz="12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de </a:t>
            </a:r>
            <a:r>
              <a:rPr lang="fr-FR" sz="12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naam</a:t>
            </a:r>
            <a:r>
              <a:rPr lang="fr-FR" sz="12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van de </a:t>
            </a:r>
            <a:r>
              <a:rPr lang="fr-FR" sz="12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eigenaar</a:t>
            </a:r>
            <a:r>
              <a:rPr lang="fr-FR" sz="12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p>
          <a:p>
            <a:pPr>
              <a:tabLst>
                <a:tab pos="228600" algn="l"/>
                <a:tab pos="449580" algn="l"/>
              </a:tabLst>
            </a:pPr>
            <a:r>
              <a:rPr lang="fr-BE" sz="11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t>
            </a:r>
            <a:endParaRPr lang="fr-FR" sz="11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3" name="Rectangle 22">
            <a:extLst>
              <a:ext uri="{FF2B5EF4-FFF2-40B4-BE49-F238E27FC236}">
                <a16:creationId xmlns:a16="http://schemas.microsoft.com/office/drawing/2014/main" id="{217826D6-7D56-425F-A1C2-AAFB39322C95}"/>
              </a:ext>
            </a:extLst>
          </p:cNvPr>
          <p:cNvSpPr>
            <a:spLocks/>
          </p:cNvSpPr>
          <p:nvPr/>
        </p:nvSpPr>
        <p:spPr>
          <a:xfrm>
            <a:off x="4155856" y="3092171"/>
            <a:ext cx="3880287" cy="3683667"/>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8" name="Text Box 2">
            <a:extLst>
              <a:ext uri="{FF2B5EF4-FFF2-40B4-BE49-F238E27FC236}">
                <a16:creationId xmlns:a16="http://schemas.microsoft.com/office/drawing/2014/main" id="{0FE22523-2DCE-437A-8ED7-1A02D10C3B94}"/>
              </a:ext>
            </a:extLst>
          </p:cNvPr>
          <p:cNvSpPr txBox="1">
            <a:spLocks noGrp="1" noRot="1" noMove="1" noResize="1" noEditPoints="1" noAdjustHandles="1" noChangeArrowheads="1" noChangeShapeType="1"/>
          </p:cNvSpPr>
          <p:nvPr/>
        </p:nvSpPr>
        <p:spPr bwMode="auto">
          <a:xfrm>
            <a:off x="4860698" y="2512679"/>
            <a:ext cx="3175446" cy="6031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r>
              <a:rPr lang="nl-NL" sz="1800" b="1" dirty="0">
                <a:solidFill>
                  <a:srgbClr val="218351"/>
                </a:solidFill>
                <a:latin typeface="Lato" panose="020F0502020204030203" pitchFamily="34" charset="0"/>
                <a:ea typeface="Lato" panose="020F0502020204030203" pitchFamily="34" charset="0"/>
                <a:cs typeface="Lato" panose="020F0502020204030203" pitchFamily="34" charset="0"/>
              </a:rPr>
              <a:t>De nagestreefde</a:t>
            </a:r>
            <a:endParaRPr lang="fr-FR" sz="1800" b="1" dirty="0">
              <a:solidFill>
                <a:srgbClr val="218351"/>
              </a:solidFill>
              <a:latin typeface="Lato" panose="020F0502020204030203" pitchFamily="34" charset="0"/>
              <a:ea typeface="Lato" panose="020F0502020204030203" pitchFamily="34" charset="0"/>
              <a:cs typeface="Lato" panose="020F0502020204030203" pitchFamily="34" charset="0"/>
            </a:endParaRPr>
          </a:p>
        </p:txBody>
      </p:sp>
      <p:sp>
        <p:nvSpPr>
          <p:cNvPr id="17" name="Text Box 2">
            <a:extLst>
              <a:ext uri="{FF2B5EF4-FFF2-40B4-BE49-F238E27FC236}">
                <a16:creationId xmlns:a16="http://schemas.microsoft.com/office/drawing/2014/main" id="{168B4790-F60E-448D-9BA2-E0EB69CAD18C}"/>
              </a:ext>
            </a:extLst>
          </p:cNvPr>
          <p:cNvSpPr txBox="1">
            <a:spLocks noGrp="1" noRot="1" noMove="1" noResize="1" noEditPoints="1" noAdjustHandles="1" noChangeArrowheads="1" noChangeShapeType="1"/>
          </p:cNvSpPr>
          <p:nvPr/>
        </p:nvSpPr>
        <p:spPr bwMode="auto">
          <a:xfrm>
            <a:off x="4264315" y="3139553"/>
            <a:ext cx="3869719"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r>
              <a:rPr lang="nl-NL" sz="1200" dirty="0">
                <a:solidFill>
                  <a:srgbClr val="218351"/>
                </a:solidFill>
                <a:latin typeface="Lato" panose="020F0502020204030203" pitchFamily="34" charset="0"/>
                <a:ea typeface="Lato" panose="020F0502020204030203" pitchFamily="34" charset="0"/>
                <a:cs typeface="Lato" panose="020F0502020204030203" pitchFamily="34" charset="0"/>
              </a:rPr>
              <a:t>Wat zijn de nagestreefde doelen? </a:t>
            </a:r>
            <a:endParaRPr lang="fr-FR" sz="1200" dirty="0">
              <a:solidFill>
                <a:srgbClr val="218351"/>
              </a:solidFill>
              <a:latin typeface="Lato" panose="020F0502020204030203" pitchFamily="34" charset="0"/>
              <a:ea typeface="Lato" panose="020F0502020204030203" pitchFamily="34" charset="0"/>
              <a:cs typeface="Lato" panose="020F0502020204030203" pitchFamily="34" charset="0"/>
            </a:endParaRPr>
          </a:p>
        </p:txBody>
      </p:sp>
      <p:sp>
        <p:nvSpPr>
          <p:cNvPr id="15" name="Rectangle 14">
            <a:extLst>
              <a:ext uri="{FF2B5EF4-FFF2-40B4-BE49-F238E27FC236}">
                <a16:creationId xmlns:a16="http://schemas.microsoft.com/office/drawing/2014/main" id="{F0F5DE4A-7199-9B41-87A1-F821C371F7C7}"/>
              </a:ext>
            </a:extLst>
          </p:cNvPr>
          <p:cNvSpPr>
            <a:spLocks noGrp="1" noRot="1" noMove="1" noResize="1" noEditPoints="1" noAdjustHandles="1" noChangeArrowheads="1" noChangeShapeType="1"/>
          </p:cNvSpPr>
          <p:nvPr/>
        </p:nvSpPr>
        <p:spPr>
          <a:xfrm>
            <a:off x="8815388" y="0"/>
            <a:ext cx="3376611" cy="668003"/>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BE" altLang="fr-FR" sz="1800" b="1" dirty="0" err="1">
                <a:solidFill>
                  <a:srgbClr val="218351"/>
                </a:solidFill>
                <a:latin typeface="Montserrat" pitchFamily="2" charset="77"/>
                <a:ea typeface="+mn-ea"/>
                <a:cs typeface="+mn-cs"/>
              </a:rPr>
              <a:t>Deel</a:t>
            </a:r>
            <a:r>
              <a:rPr lang="fr-BE" altLang="fr-FR" sz="1800" b="1" dirty="0">
                <a:solidFill>
                  <a:srgbClr val="218351"/>
                </a:solidFill>
                <a:latin typeface="Montserrat" pitchFamily="2" charset="77"/>
                <a:ea typeface="+mn-ea"/>
                <a:cs typeface="+mn-cs"/>
              </a:rPr>
              <a:t> 2 _ </a:t>
            </a:r>
            <a:r>
              <a:rPr lang="fr-BE" sz="1800" b="1" dirty="0">
                <a:solidFill>
                  <a:srgbClr val="218351"/>
                </a:solidFill>
                <a:latin typeface="Montserrat" pitchFamily="2" charset="77"/>
                <a:ea typeface="+mn-ea"/>
                <a:cs typeface="+mn-cs"/>
              </a:rPr>
              <a:t>Roadmap </a:t>
            </a:r>
            <a:r>
              <a:rPr lang="fr-BE" sz="1800" b="1" dirty="0" err="1">
                <a:solidFill>
                  <a:srgbClr val="218351"/>
                </a:solidFill>
                <a:latin typeface="Montserrat" pitchFamily="2" charset="77"/>
                <a:ea typeface="+mn-ea"/>
                <a:cs typeface="+mn-cs"/>
              </a:rPr>
              <a:t>project</a:t>
            </a:r>
            <a:endParaRPr lang="fr-BE" sz="1800" b="1" dirty="0">
              <a:solidFill>
                <a:srgbClr val="218351"/>
              </a:solidFill>
              <a:latin typeface="Montserrat" pitchFamily="2" charset="77"/>
            </a:endParaRPr>
          </a:p>
        </p:txBody>
      </p:sp>
      <p:sp>
        <p:nvSpPr>
          <p:cNvPr id="18" name="Ellipse 17">
            <a:extLst>
              <a:ext uri="{FF2B5EF4-FFF2-40B4-BE49-F238E27FC236}">
                <a16:creationId xmlns:a16="http://schemas.microsoft.com/office/drawing/2014/main" id="{9EA8F8BB-E443-42E5-B517-81F39328EBB3}"/>
              </a:ext>
            </a:extLst>
          </p:cNvPr>
          <p:cNvSpPr>
            <a:spLocks noGrp="1" noRot="1" noMove="1" noResize="1" noEditPoints="1" noAdjustHandles="1" noChangeArrowheads="1" noChangeShapeType="1"/>
          </p:cNvSpPr>
          <p:nvPr/>
        </p:nvSpPr>
        <p:spPr>
          <a:xfrm>
            <a:off x="2823182" y="461587"/>
            <a:ext cx="590039" cy="605351"/>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CS </a:t>
            </a:r>
          </a:p>
          <a:p>
            <a:pPr algn="ctr"/>
            <a:r>
              <a:rPr lang="fr-FR" sz="1400" b="1" dirty="0"/>
              <a:t>5</a:t>
            </a:r>
            <a:endParaRPr lang="fr-BE" sz="1400" b="1" dirty="0"/>
          </a:p>
        </p:txBody>
      </p:sp>
      <p:sp>
        <p:nvSpPr>
          <p:cNvPr id="21" name="ZoneTexte 20">
            <a:extLst>
              <a:ext uri="{FF2B5EF4-FFF2-40B4-BE49-F238E27FC236}">
                <a16:creationId xmlns:a16="http://schemas.microsoft.com/office/drawing/2014/main" id="{092CB5ED-97F5-4849-860A-DFE8D3FCBD5F}"/>
              </a:ext>
            </a:extLst>
          </p:cNvPr>
          <p:cNvSpPr txBox="1"/>
          <p:nvPr/>
        </p:nvSpPr>
        <p:spPr>
          <a:xfrm>
            <a:off x="376027" y="4017463"/>
            <a:ext cx="3357773" cy="1770934"/>
          </a:xfrm>
          <a:prstGeom prst="rect">
            <a:avLst/>
          </a:prstGeom>
          <a:noFill/>
        </p:spPr>
        <p:txBody>
          <a:bodyPr wrap="square">
            <a:spAutoFit/>
          </a:bodyPr>
          <a:lstStyle/>
          <a:p>
            <a:pPr>
              <a:lnSpc>
                <a:spcPct val="115000"/>
              </a:lnSpc>
              <a:spcAft>
                <a:spcPts val="1000"/>
              </a:spcAft>
            </a:pPr>
            <a:r>
              <a:rPr lang="fr-FR" sz="1200" i="1" dirty="0">
                <a:solidFill>
                  <a:schemeClr val="tx1">
                    <a:lumMod val="50000"/>
                    <a:lumOff val="50000"/>
                  </a:schemeClr>
                </a:solidFill>
                <a:latin typeface="Lato" panose="020F0502020204030203" pitchFamily="34" charset="0"/>
              </a:rPr>
              <a:t>…………………………………………………………………………………….………………………………………………………………………………………………………………………………………………………………………..……………………………………………………………………………………….…………………………………………………………………………………………………………………………………………………………………….</a:t>
            </a:r>
          </a:p>
        </p:txBody>
      </p:sp>
      <p:sp>
        <p:nvSpPr>
          <p:cNvPr id="29" name="Ellipse 28">
            <a:extLst>
              <a:ext uri="{FF2B5EF4-FFF2-40B4-BE49-F238E27FC236}">
                <a16:creationId xmlns:a16="http://schemas.microsoft.com/office/drawing/2014/main" id="{52356E9D-B2DE-4597-AA56-BAFAF4C1235F}"/>
              </a:ext>
            </a:extLst>
          </p:cNvPr>
          <p:cNvSpPr>
            <a:spLocks/>
          </p:cNvSpPr>
          <p:nvPr/>
        </p:nvSpPr>
        <p:spPr>
          <a:xfrm>
            <a:off x="265466" y="2440978"/>
            <a:ext cx="589730" cy="605351"/>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CS </a:t>
            </a:r>
          </a:p>
          <a:p>
            <a:pPr algn="ctr"/>
            <a:r>
              <a:rPr lang="fr-FR" sz="1400" b="1" dirty="0"/>
              <a:t>9</a:t>
            </a:r>
            <a:endParaRPr lang="fr-BE" sz="1400" b="1" dirty="0"/>
          </a:p>
        </p:txBody>
      </p:sp>
      <p:sp>
        <p:nvSpPr>
          <p:cNvPr id="30" name="Ellipse 29">
            <a:extLst>
              <a:ext uri="{FF2B5EF4-FFF2-40B4-BE49-F238E27FC236}">
                <a16:creationId xmlns:a16="http://schemas.microsoft.com/office/drawing/2014/main" id="{00629BAA-86AC-4B7C-AE3D-366E265F661D}"/>
              </a:ext>
            </a:extLst>
          </p:cNvPr>
          <p:cNvSpPr>
            <a:spLocks/>
          </p:cNvSpPr>
          <p:nvPr/>
        </p:nvSpPr>
        <p:spPr>
          <a:xfrm>
            <a:off x="4155856" y="2426098"/>
            <a:ext cx="589730" cy="605351"/>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CS </a:t>
            </a:r>
          </a:p>
          <a:p>
            <a:pPr algn="ctr"/>
            <a:r>
              <a:rPr lang="fr-FR" sz="1400" b="1" dirty="0"/>
              <a:t>9</a:t>
            </a:r>
            <a:endParaRPr lang="fr-BE" sz="1400" b="1" dirty="0"/>
          </a:p>
        </p:txBody>
      </p:sp>
      <p:sp>
        <p:nvSpPr>
          <p:cNvPr id="35" name="Rectangle 34">
            <a:extLst>
              <a:ext uri="{FF2B5EF4-FFF2-40B4-BE49-F238E27FC236}">
                <a16:creationId xmlns:a16="http://schemas.microsoft.com/office/drawing/2014/main" id="{3AD5CE91-DAB2-4D81-8EFF-654B99AB6F4E}"/>
              </a:ext>
            </a:extLst>
          </p:cNvPr>
          <p:cNvSpPr>
            <a:spLocks/>
          </p:cNvSpPr>
          <p:nvPr/>
        </p:nvSpPr>
        <p:spPr>
          <a:xfrm>
            <a:off x="177678" y="3099087"/>
            <a:ext cx="3880287" cy="3683667"/>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36" name="Rectangle 35">
            <a:extLst>
              <a:ext uri="{FF2B5EF4-FFF2-40B4-BE49-F238E27FC236}">
                <a16:creationId xmlns:a16="http://schemas.microsoft.com/office/drawing/2014/main" id="{6ED91D87-800C-41C6-8977-57E8973578C7}"/>
              </a:ext>
            </a:extLst>
          </p:cNvPr>
          <p:cNvSpPr>
            <a:spLocks/>
          </p:cNvSpPr>
          <p:nvPr/>
        </p:nvSpPr>
        <p:spPr>
          <a:xfrm>
            <a:off x="8168915" y="3099086"/>
            <a:ext cx="3880287" cy="3683667"/>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37" name="Ellipse 36">
            <a:extLst>
              <a:ext uri="{FF2B5EF4-FFF2-40B4-BE49-F238E27FC236}">
                <a16:creationId xmlns:a16="http://schemas.microsoft.com/office/drawing/2014/main" id="{D083F7D3-EA46-46D4-A120-66BD0C237157}"/>
              </a:ext>
            </a:extLst>
          </p:cNvPr>
          <p:cNvSpPr>
            <a:spLocks/>
          </p:cNvSpPr>
          <p:nvPr/>
        </p:nvSpPr>
        <p:spPr>
          <a:xfrm>
            <a:off x="8111677" y="2426097"/>
            <a:ext cx="589730" cy="605351"/>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CS </a:t>
            </a:r>
          </a:p>
          <a:p>
            <a:pPr algn="ctr"/>
            <a:r>
              <a:rPr lang="fr-FR" sz="1400" b="1" dirty="0"/>
              <a:t>1</a:t>
            </a:r>
            <a:endParaRPr lang="fr-BE" sz="1400" b="1" dirty="0"/>
          </a:p>
        </p:txBody>
      </p:sp>
      <p:sp>
        <p:nvSpPr>
          <p:cNvPr id="38" name="Text Box 2">
            <a:extLst>
              <a:ext uri="{FF2B5EF4-FFF2-40B4-BE49-F238E27FC236}">
                <a16:creationId xmlns:a16="http://schemas.microsoft.com/office/drawing/2014/main" id="{8AB36881-1944-429F-9456-AE5717A2C9BD}"/>
              </a:ext>
            </a:extLst>
          </p:cNvPr>
          <p:cNvSpPr txBox="1">
            <a:spLocks noGrp="1" noRot="1" noMove="1" noResize="1" noEditPoints="1" noAdjustHandles="1" noChangeArrowheads="1" noChangeShapeType="1"/>
          </p:cNvSpPr>
          <p:nvPr/>
        </p:nvSpPr>
        <p:spPr bwMode="auto">
          <a:xfrm>
            <a:off x="8873756" y="2547017"/>
            <a:ext cx="3175446" cy="6031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r>
              <a:rPr lang="fr-FR" sz="1800" b="1" dirty="0" err="1">
                <a:solidFill>
                  <a:srgbClr val="218351"/>
                </a:solidFill>
                <a:latin typeface="Lato" panose="020F0502020204030203" pitchFamily="34" charset="0"/>
                <a:ea typeface="Lato" panose="020F0502020204030203" pitchFamily="34" charset="0"/>
                <a:cs typeface="Lato" panose="020F0502020204030203" pitchFamily="34" charset="0"/>
              </a:rPr>
              <a:t>Inclusie</a:t>
            </a:r>
            <a:endParaRPr lang="fr-FR" sz="1800" b="1" dirty="0">
              <a:solidFill>
                <a:srgbClr val="218351"/>
              </a:solidFill>
              <a:latin typeface="Lato" panose="020F0502020204030203" pitchFamily="34" charset="0"/>
              <a:ea typeface="Lato" panose="020F0502020204030203" pitchFamily="34" charset="0"/>
              <a:cs typeface="Lato" panose="020F0502020204030203" pitchFamily="34" charset="0"/>
            </a:endParaRPr>
          </a:p>
        </p:txBody>
      </p:sp>
      <p:sp>
        <p:nvSpPr>
          <p:cNvPr id="39" name="ZoneTexte 38">
            <a:extLst>
              <a:ext uri="{FF2B5EF4-FFF2-40B4-BE49-F238E27FC236}">
                <a16:creationId xmlns:a16="http://schemas.microsoft.com/office/drawing/2014/main" id="{D65597CF-27BE-40CD-ADBF-4AF042373CA3}"/>
              </a:ext>
            </a:extLst>
          </p:cNvPr>
          <p:cNvSpPr txBox="1">
            <a:spLocks noGrp="1" noRot="1" noMove="1" noResize="1" noEditPoints="1" noAdjustHandles="1" noChangeArrowheads="1" noChangeShapeType="1"/>
          </p:cNvSpPr>
          <p:nvPr/>
        </p:nvSpPr>
        <p:spPr>
          <a:xfrm>
            <a:off x="8335919" y="3207908"/>
            <a:ext cx="3713283" cy="461665"/>
          </a:xfrm>
          <a:prstGeom prst="rect">
            <a:avLst/>
          </a:prstGeom>
          <a:noFill/>
        </p:spPr>
        <p:txBody>
          <a:bodyPr wrap="square">
            <a:spAutoFit/>
          </a:bodyPr>
          <a:lstStyle/>
          <a:p>
            <a:pPr>
              <a:tabLst>
                <a:tab pos="723900" algn="l"/>
                <a:tab pos="1447800" algn="l"/>
                <a:tab pos="2171700" algn="l"/>
                <a:tab pos="2895600" algn="l"/>
                <a:tab pos="3619500" algn="l"/>
                <a:tab pos="4343400" algn="l"/>
                <a:tab pos="5067300" algn="l"/>
                <a:tab pos="5791200" algn="l"/>
                <a:tab pos="6515100" algn="l"/>
                <a:tab pos="7239000" algn="l"/>
                <a:tab pos="7962900" algn="l"/>
              </a:tabLst>
            </a:pP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Leg </a:t>
            </a:r>
            <a:r>
              <a:rPr 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ons</a:t>
            </a: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uit</a:t>
            </a: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hoe</a:t>
            </a: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u </a:t>
            </a:r>
            <a:r>
              <a:rPr 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uw</a:t>
            </a: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projecten</a:t>
            </a: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voor</a:t>
            </a: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allen</a:t>
            </a: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toegankelijk</a:t>
            </a: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zal</a:t>
            </a: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maken</a:t>
            </a: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endParaRPr lang="fr-BE" sz="1200" dirty="0">
              <a:solidFill>
                <a:srgbClr val="218351"/>
              </a:solidFill>
              <a:latin typeface="Lato" panose="020F0502020204030203" pitchFamily="34" charset="0"/>
              <a:ea typeface="Lato" panose="020F0502020204030203" pitchFamily="34" charset="0"/>
              <a:cs typeface="Lato" panose="020F0502020204030203" pitchFamily="34" charset="0"/>
            </a:endParaRPr>
          </a:p>
        </p:txBody>
      </p:sp>
      <p:sp>
        <p:nvSpPr>
          <p:cNvPr id="41" name="ZoneTexte 40">
            <a:extLst>
              <a:ext uri="{FF2B5EF4-FFF2-40B4-BE49-F238E27FC236}">
                <a16:creationId xmlns:a16="http://schemas.microsoft.com/office/drawing/2014/main" id="{AD8CAAD1-17F4-4576-AB7F-302445F6D4DC}"/>
              </a:ext>
            </a:extLst>
          </p:cNvPr>
          <p:cNvSpPr txBox="1"/>
          <p:nvPr/>
        </p:nvSpPr>
        <p:spPr>
          <a:xfrm>
            <a:off x="4417112" y="4096759"/>
            <a:ext cx="3357773" cy="1770934"/>
          </a:xfrm>
          <a:prstGeom prst="rect">
            <a:avLst/>
          </a:prstGeom>
          <a:noFill/>
        </p:spPr>
        <p:txBody>
          <a:bodyPr wrap="square">
            <a:spAutoFit/>
          </a:bodyPr>
          <a:lstStyle/>
          <a:p>
            <a:pPr>
              <a:lnSpc>
                <a:spcPct val="115000"/>
              </a:lnSpc>
              <a:spcAft>
                <a:spcPts val="1000"/>
              </a:spcAft>
            </a:pPr>
            <a:r>
              <a:rPr lang="fr-FR" sz="1200" i="1" dirty="0">
                <a:solidFill>
                  <a:schemeClr val="tx1">
                    <a:lumMod val="50000"/>
                    <a:lumOff val="50000"/>
                  </a:schemeClr>
                </a:solidFill>
                <a:latin typeface="Lato" panose="020F0502020204030203" pitchFamily="34" charset="0"/>
              </a:rPr>
              <a:t>…………………………………………………………………………………….………………………………………………………………………………………………………………………………………………………………………..……………………………………………………………………………………….…………………………………………………………………………………………………………………………………………………………………….</a:t>
            </a:r>
          </a:p>
        </p:txBody>
      </p:sp>
      <p:sp>
        <p:nvSpPr>
          <p:cNvPr id="42" name="ZoneTexte 41">
            <a:extLst>
              <a:ext uri="{FF2B5EF4-FFF2-40B4-BE49-F238E27FC236}">
                <a16:creationId xmlns:a16="http://schemas.microsoft.com/office/drawing/2014/main" id="{27A2C44C-DC25-4616-AE73-E027D10159F6}"/>
              </a:ext>
            </a:extLst>
          </p:cNvPr>
          <p:cNvSpPr txBox="1"/>
          <p:nvPr/>
        </p:nvSpPr>
        <p:spPr>
          <a:xfrm>
            <a:off x="8528062" y="4143747"/>
            <a:ext cx="3357773" cy="1770934"/>
          </a:xfrm>
          <a:prstGeom prst="rect">
            <a:avLst/>
          </a:prstGeom>
          <a:noFill/>
        </p:spPr>
        <p:txBody>
          <a:bodyPr wrap="square">
            <a:spAutoFit/>
          </a:bodyPr>
          <a:lstStyle/>
          <a:p>
            <a:pPr>
              <a:lnSpc>
                <a:spcPct val="115000"/>
              </a:lnSpc>
              <a:spcAft>
                <a:spcPts val="1000"/>
              </a:spcAft>
            </a:pPr>
            <a:r>
              <a:rPr lang="fr-FR" sz="1200" i="1" dirty="0">
                <a:solidFill>
                  <a:schemeClr val="tx1">
                    <a:lumMod val="50000"/>
                    <a:lumOff val="50000"/>
                  </a:schemeClr>
                </a:solidFill>
                <a:latin typeface="Lato" panose="020F0502020204030203" pitchFamily="34" charset="0"/>
              </a:rPr>
              <a:t>…………………………………………………………………………………….………………………………………………………………………………………………………………………………………………………………………..……………………………………………………………………………………….…………………………………………………………………………………………………………………………………………………………………….</a:t>
            </a:r>
          </a:p>
        </p:txBody>
      </p:sp>
      <p:sp>
        <p:nvSpPr>
          <p:cNvPr id="27" name="ZoneTexte 26">
            <a:extLst>
              <a:ext uri="{FF2B5EF4-FFF2-40B4-BE49-F238E27FC236}">
                <a16:creationId xmlns:a16="http://schemas.microsoft.com/office/drawing/2014/main" id="{2A40F013-A274-CBFF-AE4D-71E46E6A624A}"/>
              </a:ext>
            </a:extLst>
          </p:cNvPr>
          <p:cNvSpPr txBox="1">
            <a:spLocks noGrp="1" noRot="1" noMove="1" noResize="1" noEditPoints="1" noAdjustHandles="1" noChangeArrowheads="1" noChangeShapeType="1"/>
          </p:cNvSpPr>
          <p:nvPr/>
        </p:nvSpPr>
        <p:spPr>
          <a:xfrm>
            <a:off x="7110475" y="943319"/>
            <a:ext cx="3063441" cy="923330"/>
          </a:xfrm>
          <a:prstGeom prst="rect">
            <a:avLst/>
          </a:prstGeom>
          <a:noFill/>
        </p:spPr>
        <p:txBody>
          <a:bodyPr wrap="square">
            <a:spAutoFit/>
          </a:bodyPr>
          <a:lstStyle/>
          <a:p>
            <a:pPr marL="457200">
              <a:tabLst>
                <a:tab pos="228600" algn="l"/>
                <a:tab pos="449580" algn="l"/>
              </a:tabLst>
            </a:pPr>
            <a:r>
              <a:rPr lang="fr-FR" sz="1800" b="0" kern="50" dirty="0">
                <a:effectLst/>
                <a:latin typeface="Lato" panose="020F0502020204030203" pitchFamily="34" charset="0"/>
                <a:ea typeface="Lato" panose="020F0502020204030203" pitchFamily="34" charset="0"/>
                <a:cs typeface="Lato" panose="020F0502020204030203" pitchFamily="34" charset="0"/>
              </a:rPr>
              <a:t> </a:t>
            </a:r>
            <a:endParaRPr lang="fr-BE" sz="1800" b="1" kern="50" dirty="0">
              <a:effectLst/>
              <a:latin typeface="Lato" panose="020F0502020204030203" pitchFamily="34" charset="0"/>
              <a:ea typeface="Lato" panose="020F0502020204030203" pitchFamily="34" charset="0"/>
              <a:cs typeface="Lato" panose="020F0502020204030203" pitchFamily="34" charset="0"/>
            </a:endParaRPr>
          </a:p>
          <a:p>
            <a:pPr>
              <a:tabLst>
                <a:tab pos="228600" algn="l"/>
                <a:tab pos="449580" algn="l"/>
              </a:tabLst>
            </a:pPr>
            <a:r>
              <a:rPr lang="fr-FR" sz="1200" b="1" kern="50" dirty="0">
                <a:solidFill>
                  <a:srgbClr val="FF0000"/>
                </a:solidFill>
                <a:effectLst/>
                <a:latin typeface="Lato" panose="020F0502020204030203" pitchFamily="34" charset="0"/>
                <a:ea typeface="Lato" panose="020F0502020204030203" pitchFamily="34" charset="0"/>
                <a:cs typeface="Lato" panose="020F0502020204030203" pitchFamily="34" charset="0"/>
              </a:rPr>
              <a:t>!!! </a:t>
            </a:r>
            <a:r>
              <a:rPr lang="fr-FR" sz="1200" b="1" kern="50" dirty="0" err="1">
                <a:solidFill>
                  <a:srgbClr val="FF0000"/>
                </a:solidFill>
                <a:effectLst/>
                <a:latin typeface="Lato" panose="020F0502020204030203" pitchFamily="34" charset="0"/>
                <a:ea typeface="Lato" panose="020F0502020204030203" pitchFamily="34" charset="0"/>
                <a:cs typeface="Lato" panose="020F0502020204030203" pitchFamily="34" charset="0"/>
              </a:rPr>
              <a:t>Opgelet</a:t>
            </a:r>
            <a:r>
              <a:rPr lang="fr-FR" sz="1200" b="1" kern="50" dirty="0">
                <a:solidFill>
                  <a:srgbClr val="FF0000"/>
                </a:solidFill>
                <a:effectLst/>
                <a:latin typeface="Lato" panose="020F0502020204030203" pitchFamily="34" charset="0"/>
                <a:ea typeface="Lato" panose="020F0502020204030203" pitchFamily="34" charset="0"/>
                <a:cs typeface="Lato" panose="020F0502020204030203" pitchFamily="34" charset="0"/>
              </a:rPr>
              <a:t>, </a:t>
            </a:r>
            <a:r>
              <a:rPr lang="fr-FR" sz="1200" b="1" kern="50" dirty="0" err="1">
                <a:solidFill>
                  <a:srgbClr val="FF0000"/>
                </a:solidFill>
                <a:effectLst/>
                <a:latin typeface="Lato" panose="020F0502020204030203" pitchFamily="34" charset="0"/>
                <a:ea typeface="Lato" panose="020F0502020204030203" pitchFamily="34" charset="0"/>
                <a:cs typeface="Lato" panose="020F0502020204030203" pitchFamily="34" charset="0"/>
              </a:rPr>
              <a:t>vergeet</a:t>
            </a:r>
            <a:r>
              <a:rPr lang="fr-FR" sz="1200" b="1" kern="50" dirty="0">
                <a:solidFill>
                  <a:srgbClr val="FF0000"/>
                </a:solidFill>
                <a:effectLst/>
                <a:latin typeface="Lato" panose="020F0502020204030203" pitchFamily="34" charset="0"/>
                <a:ea typeface="Lato" panose="020F0502020204030203" pitchFamily="34" charset="0"/>
                <a:cs typeface="Lato" panose="020F0502020204030203" pitchFamily="34" charset="0"/>
              </a:rPr>
              <a:t> niet om </a:t>
            </a:r>
            <a:r>
              <a:rPr lang="fr-FR" sz="1200" b="1" kern="50" dirty="0" err="1">
                <a:solidFill>
                  <a:srgbClr val="FF0000"/>
                </a:solidFill>
                <a:effectLst/>
                <a:latin typeface="Lato" panose="020F0502020204030203" pitchFamily="34" charset="0"/>
                <a:ea typeface="Lato" panose="020F0502020204030203" pitchFamily="34" charset="0"/>
                <a:cs typeface="Lato" panose="020F0502020204030203" pitchFamily="34" charset="0"/>
              </a:rPr>
              <a:t>ons</a:t>
            </a:r>
            <a:r>
              <a:rPr lang="fr-FR" sz="1200" b="1" kern="50" dirty="0">
                <a:solidFill>
                  <a:srgbClr val="FF0000"/>
                </a:solidFill>
                <a:effectLst/>
                <a:latin typeface="Lato" panose="020F0502020204030203" pitchFamily="34" charset="0"/>
                <a:ea typeface="Lato" panose="020F0502020204030203" pitchFamily="34" charset="0"/>
                <a:cs typeface="Lato" panose="020F0502020204030203" pitchFamily="34" charset="0"/>
              </a:rPr>
              <a:t> in </a:t>
            </a:r>
            <a:r>
              <a:rPr lang="fr-FR" sz="1200" b="1" kern="50" dirty="0" err="1">
                <a:solidFill>
                  <a:srgbClr val="FF0000"/>
                </a:solidFill>
                <a:effectLst/>
                <a:latin typeface="Lato" panose="020F0502020204030203" pitchFamily="34" charset="0"/>
                <a:ea typeface="Lato" panose="020F0502020204030203" pitchFamily="34" charset="0"/>
                <a:cs typeface="Lato" panose="020F0502020204030203" pitchFamily="34" charset="0"/>
              </a:rPr>
              <a:t>bijlage</a:t>
            </a:r>
            <a:r>
              <a:rPr lang="fr-FR" sz="1200" b="1" kern="50" dirty="0">
                <a:solidFill>
                  <a:srgbClr val="FF0000"/>
                </a:solidFill>
                <a:effectLst/>
                <a:latin typeface="Lato" panose="020F0502020204030203" pitchFamily="34" charset="0"/>
                <a:ea typeface="Lato" panose="020F0502020204030203" pitchFamily="34" charset="0"/>
                <a:cs typeface="Lato" panose="020F0502020204030203" pitchFamily="34" charset="0"/>
              </a:rPr>
              <a:t> de </a:t>
            </a:r>
            <a:r>
              <a:rPr lang="fr-FR" sz="1200" b="1" kern="50" dirty="0" err="1">
                <a:solidFill>
                  <a:srgbClr val="FF0000"/>
                </a:solidFill>
                <a:effectLst/>
                <a:latin typeface="Lato" panose="020F0502020204030203" pitchFamily="34" charset="0"/>
                <a:ea typeface="Lato" panose="020F0502020204030203" pitchFamily="34" charset="0"/>
                <a:cs typeface="Lato" panose="020F0502020204030203" pitchFamily="34" charset="0"/>
              </a:rPr>
              <a:t>eventuele</a:t>
            </a:r>
            <a:r>
              <a:rPr lang="fr-FR" sz="1200" b="1" kern="50" dirty="0">
                <a:solidFill>
                  <a:srgbClr val="FF0000"/>
                </a:solidFill>
                <a:effectLst/>
                <a:latin typeface="Lato" panose="020F0502020204030203" pitchFamily="34" charset="0"/>
                <a:ea typeface="Lato" panose="020F0502020204030203" pitchFamily="34" charset="0"/>
                <a:cs typeface="Lato" panose="020F0502020204030203" pitchFamily="34" charset="0"/>
              </a:rPr>
              <a:t> </a:t>
            </a:r>
            <a:r>
              <a:rPr lang="fr-FR" sz="1200" b="1" kern="50" dirty="0" err="1">
                <a:solidFill>
                  <a:srgbClr val="FF0000"/>
                </a:solidFill>
                <a:effectLst/>
                <a:latin typeface="Lato" panose="020F0502020204030203" pitchFamily="34" charset="0"/>
                <a:ea typeface="Lato" panose="020F0502020204030203" pitchFamily="34" charset="0"/>
                <a:cs typeface="Lato" panose="020F0502020204030203" pitchFamily="34" charset="0"/>
              </a:rPr>
              <a:t>documenten</a:t>
            </a:r>
            <a:r>
              <a:rPr lang="fr-FR" sz="1200" b="1" kern="50" dirty="0">
                <a:solidFill>
                  <a:srgbClr val="FF0000"/>
                </a:solidFill>
                <a:effectLst/>
                <a:latin typeface="Lato" panose="020F0502020204030203" pitchFamily="34" charset="0"/>
                <a:ea typeface="Lato" panose="020F0502020204030203" pitchFamily="34" charset="0"/>
                <a:cs typeface="Lato" panose="020F0502020204030203" pitchFamily="34" charset="0"/>
              </a:rPr>
              <a:t> « </a:t>
            </a:r>
            <a:r>
              <a:rPr lang="fr-FR" sz="1200" b="1" kern="50" dirty="0" err="1">
                <a:solidFill>
                  <a:srgbClr val="FF0000"/>
                </a:solidFill>
                <a:effectLst/>
                <a:latin typeface="Lato" panose="020F0502020204030203" pitchFamily="34" charset="0"/>
                <a:ea typeface="Lato" panose="020F0502020204030203" pitchFamily="34" charset="0"/>
                <a:cs typeface="Lato" panose="020F0502020204030203" pitchFamily="34" charset="0"/>
              </a:rPr>
              <a:t>Toelating</a:t>
            </a:r>
            <a:r>
              <a:rPr lang="fr-FR" sz="1200" b="1" kern="50" dirty="0">
                <a:solidFill>
                  <a:srgbClr val="FF0000"/>
                </a:solidFill>
                <a:effectLst/>
                <a:latin typeface="Lato" panose="020F0502020204030203" pitchFamily="34" charset="0"/>
                <a:ea typeface="Lato" panose="020F0502020204030203" pitchFamily="34" charset="0"/>
                <a:cs typeface="Lato" panose="020F0502020204030203" pitchFamily="34" charset="0"/>
              </a:rPr>
              <a:t> </a:t>
            </a:r>
            <a:r>
              <a:rPr lang="fr-FR" sz="1200" b="1" kern="50" dirty="0" err="1">
                <a:solidFill>
                  <a:srgbClr val="FF0000"/>
                </a:solidFill>
                <a:effectLst/>
                <a:latin typeface="Lato" panose="020F0502020204030203" pitchFamily="34" charset="0"/>
                <a:ea typeface="Lato" panose="020F0502020204030203" pitchFamily="34" charset="0"/>
                <a:cs typeface="Lato" panose="020F0502020204030203" pitchFamily="34" charset="0"/>
              </a:rPr>
              <a:t>voor</a:t>
            </a:r>
            <a:r>
              <a:rPr lang="fr-FR" sz="1200" b="1" kern="50" dirty="0">
                <a:solidFill>
                  <a:srgbClr val="FF0000"/>
                </a:solidFill>
                <a:effectLst/>
                <a:latin typeface="Lato" panose="020F0502020204030203" pitchFamily="34" charset="0"/>
                <a:ea typeface="Lato" panose="020F0502020204030203" pitchFamily="34" charset="0"/>
                <a:cs typeface="Lato" panose="020F0502020204030203" pitchFamily="34" charset="0"/>
              </a:rPr>
              <a:t> </a:t>
            </a:r>
            <a:r>
              <a:rPr lang="fr-FR" sz="1200" b="1" kern="50" dirty="0" err="1">
                <a:solidFill>
                  <a:srgbClr val="FF0000"/>
                </a:solidFill>
                <a:effectLst/>
                <a:latin typeface="Lato" panose="020F0502020204030203" pitchFamily="34" charset="0"/>
                <a:ea typeface="Lato" panose="020F0502020204030203" pitchFamily="34" charset="0"/>
                <a:cs typeface="Lato" panose="020F0502020204030203" pitchFamily="34" charset="0"/>
              </a:rPr>
              <a:t>grondgebruik</a:t>
            </a:r>
            <a:r>
              <a:rPr lang="fr-FR" sz="1200" b="1" kern="50" dirty="0">
                <a:solidFill>
                  <a:srgbClr val="FF0000"/>
                </a:solidFill>
                <a:effectLst/>
                <a:latin typeface="Lato" panose="020F0502020204030203" pitchFamily="34" charset="0"/>
                <a:ea typeface="Lato" panose="020F0502020204030203" pitchFamily="34" charset="0"/>
                <a:cs typeface="Lato" panose="020F0502020204030203" pitchFamily="34" charset="0"/>
              </a:rPr>
              <a:t> » te </a:t>
            </a:r>
            <a:r>
              <a:rPr lang="fr-FR" sz="1200" b="1" kern="50" dirty="0" err="1">
                <a:solidFill>
                  <a:srgbClr val="FF0000"/>
                </a:solidFill>
                <a:effectLst/>
                <a:latin typeface="Lato" panose="020F0502020204030203" pitchFamily="34" charset="0"/>
                <a:ea typeface="Lato" panose="020F0502020204030203" pitchFamily="34" charset="0"/>
                <a:cs typeface="Lato" panose="020F0502020204030203" pitchFamily="34" charset="0"/>
              </a:rPr>
              <a:t>verschaffen</a:t>
            </a:r>
            <a:r>
              <a:rPr lang="fr-FR" sz="1200" b="1" kern="50" dirty="0">
                <a:solidFill>
                  <a:srgbClr val="FF0000"/>
                </a:solidFill>
                <a:effectLst/>
                <a:latin typeface="Lato" panose="020F0502020204030203" pitchFamily="34" charset="0"/>
                <a:ea typeface="Lato" panose="020F0502020204030203" pitchFamily="34" charset="0"/>
                <a:cs typeface="Lato" panose="020F0502020204030203" pitchFamily="34" charset="0"/>
              </a:rPr>
              <a:t>.</a:t>
            </a:r>
            <a:endParaRPr lang="fr-BE" sz="1200" b="1" kern="50" dirty="0">
              <a:solidFill>
                <a:srgbClr val="FF0000"/>
              </a:solidFill>
              <a:effectLst/>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19139784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32A5968-A137-48C8-9966-84163CE910E3}"/>
              </a:ext>
            </a:extLst>
          </p:cNvPr>
          <p:cNvSpPr/>
          <p:nvPr/>
        </p:nvSpPr>
        <p:spPr>
          <a:xfrm>
            <a:off x="0" y="6450714"/>
            <a:ext cx="12192000" cy="421142"/>
          </a:xfrm>
          <a:prstGeom prst="rect">
            <a:avLst/>
          </a:prstGeom>
          <a:solidFill>
            <a:srgbClr val="218351"/>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
        <p:nvSpPr>
          <p:cNvPr id="19" name="ZoneTexte 18">
            <a:extLst>
              <a:ext uri="{FF2B5EF4-FFF2-40B4-BE49-F238E27FC236}">
                <a16:creationId xmlns:a16="http://schemas.microsoft.com/office/drawing/2014/main" id="{7146C7DF-0808-4A0B-BF60-24D423461374}"/>
              </a:ext>
            </a:extLst>
          </p:cNvPr>
          <p:cNvSpPr txBox="1">
            <a:spLocks noGrp="1" noRot="1" noMove="1" noResize="1" noEditPoints="1" noAdjustHandles="1" noChangeArrowheads="1" noChangeShapeType="1"/>
          </p:cNvSpPr>
          <p:nvPr/>
        </p:nvSpPr>
        <p:spPr>
          <a:xfrm>
            <a:off x="386443" y="313110"/>
            <a:ext cx="6101442" cy="903324"/>
          </a:xfrm>
          <a:prstGeom prst="rect">
            <a:avLst/>
          </a:prstGeom>
          <a:noFill/>
        </p:spPr>
        <p:txBody>
          <a:bodyPr wrap="square">
            <a:spAutoFit/>
          </a:bodyPr>
          <a:lstStyle/>
          <a:p>
            <a:pPr>
              <a:lnSpc>
                <a:spcPct val="115000"/>
              </a:lnSpc>
              <a:spcAft>
                <a:spcPts val="1000"/>
              </a:spcAft>
            </a:pPr>
            <a:r>
              <a:rPr lang="fr-FR" sz="2000" b="1" dirty="0" err="1">
                <a:solidFill>
                  <a:srgbClr val="218351"/>
                </a:solidFill>
                <a:latin typeface="Montserrat" pitchFamily="2" charset="77"/>
              </a:rPr>
              <a:t>Voorwoord</a:t>
            </a:r>
            <a:endParaRPr lang="fr-BE" sz="2000" b="1" dirty="0">
              <a:solidFill>
                <a:srgbClr val="218351"/>
              </a:solidFill>
              <a:latin typeface="Montserrat" pitchFamily="2" charset="77"/>
            </a:endParaRPr>
          </a:p>
          <a:p>
            <a:pPr>
              <a:lnSpc>
                <a:spcPct val="115000"/>
              </a:lnSpc>
              <a:spcAft>
                <a:spcPts val="1000"/>
              </a:spcAft>
            </a:pPr>
            <a:endParaRPr lang="fr-BE" altLang="fr-FR" sz="2000" b="1" dirty="0">
              <a:solidFill>
                <a:srgbClr val="218351"/>
              </a:solidFill>
              <a:latin typeface="Montserrat" pitchFamily="2" charset="77"/>
            </a:endParaRPr>
          </a:p>
        </p:txBody>
      </p:sp>
      <p:sp>
        <p:nvSpPr>
          <p:cNvPr id="21" name="ZoneTexte 20">
            <a:extLst>
              <a:ext uri="{FF2B5EF4-FFF2-40B4-BE49-F238E27FC236}">
                <a16:creationId xmlns:a16="http://schemas.microsoft.com/office/drawing/2014/main" id="{466FD06F-6402-4C41-94AE-80DF0FE78CE3}"/>
              </a:ext>
            </a:extLst>
          </p:cNvPr>
          <p:cNvSpPr txBox="1">
            <a:spLocks noGrp="1" noRot="1" noMove="1" noResize="1" noEditPoints="1" noAdjustHandles="1" noChangeArrowheads="1" noChangeShapeType="1"/>
          </p:cNvSpPr>
          <p:nvPr/>
        </p:nvSpPr>
        <p:spPr>
          <a:xfrm>
            <a:off x="386443" y="1266904"/>
            <a:ext cx="11152413" cy="3539110"/>
          </a:xfrm>
          <a:prstGeom prst="rect">
            <a:avLst/>
          </a:prstGeom>
          <a:noFill/>
        </p:spPr>
        <p:txBody>
          <a:bodyPr wrap="square">
            <a:spAutoFit/>
          </a:bodyPr>
          <a:lstStyle/>
          <a:p>
            <a:pPr marR="540385">
              <a:lnSpc>
                <a:spcPct val="150000"/>
              </a:lnSpc>
              <a:spcAft>
                <a:spcPts val="1000"/>
              </a:spcAft>
            </a:pPr>
            <a:r>
              <a:rPr kumimoji="0" lang="fr-FR" altLang="fr-FR" sz="1400" b="1" i="0" u="none" strike="noStrike" cap="none" normalizeH="0" baseline="0" dirty="0" err="1">
                <a:ln>
                  <a:noFill/>
                </a:ln>
                <a:solidFill>
                  <a:schemeClr val="tx1"/>
                </a:solidFill>
                <a:effectLst/>
                <a:latin typeface="Lato" panose="020F0502020204030203" pitchFamily="34" charset="0"/>
                <a:ea typeface="Lato" panose="020F0502020204030203" pitchFamily="34" charset="0"/>
                <a:cs typeface="Lato" panose="020F0502020204030203" pitchFamily="34" charset="0"/>
              </a:rPr>
              <a:t>We</a:t>
            </a:r>
            <a:r>
              <a:rPr kumimoji="0" lang="fr-FR" altLang="fr-FR" sz="1400" b="1"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rPr>
              <a:t> </a:t>
            </a:r>
            <a:r>
              <a:rPr kumimoji="0" lang="fr-FR" altLang="fr-FR" sz="1400" b="1" i="0" u="none" strike="noStrike" cap="none" normalizeH="0" baseline="0" dirty="0" err="1">
                <a:ln>
                  <a:noFill/>
                </a:ln>
                <a:solidFill>
                  <a:schemeClr val="tx1"/>
                </a:solidFill>
                <a:effectLst/>
                <a:latin typeface="Lato" panose="020F0502020204030203" pitchFamily="34" charset="0"/>
                <a:ea typeface="Lato" panose="020F0502020204030203" pitchFamily="34" charset="0"/>
                <a:cs typeface="Lato" panose="020F0502020204030203" pitchFamily="34" charset="0"/>
              </a:rPr>
              <a:t>verzoeken</a:t>
            </a:r>
            <a:r>
              <a:rPr kumimoji="0" lang="fr-FR" altLang="fr-FR" sz="1400" b="1"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rPr>
              <a:t> u het « </a:t>
            </a:r>
            <a:r>
              <a:rPr kumimoji="0" lang="fr-FR" altLang="fr-FR" sz="1400" b="1" i="0" u="none" strike="noStrike" cap="none" normalizeH="0" baseline="0" dirty="0" err="1">
                <a:ln>
                  <a:noFill/>
                </a:ln>
                <a:solidFill>
                  <a:schemeClr val="tx1"/>
                </a:solidFill>
                <a:effectLst/>
                <a:latin typeface="Lato" panose="020F0502020204030203" pitchFamily="34" charset="0"/>
                <a:ea typeface="Lato" panose="020F0502020204030203" pitchFamily="34" charset="0"/>
                <a:cs typeface="Lato" panose="020F0502020204030203" pitchFamily="34" charset="0"/>
              </a:rPr>
              <a:t>Reglement</a:t>
            </a:r>
            <a:r>
              <a:rPr kumimoji="0" lang="fr-FR" altLang="fr-FR" sz="1400" b="1"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rPr>
              <a:t> van het </a:t>
            </a:r>
            <a:r>
              <a:rPr kumimoji="0" lang="fr-FR" altLang="fr-FR" sz="1400" b="1" i="0" u="none" strike="noStrike" cap="none" normalizeH="0" baseline="0" dirty="0" err="1">
                <a:ln>
                  <a:noFill/>
                </a:ln>
                <a:solidFill>
                  <a:schemeClr val="tx1"/>
                </a:solidFill>
                <a:effectLst/>
                <a:latin typeface="Lato" panose="020F0502020204030203" pitchFamily="34" charset="0"/>
                <a:ea typeface="Lato" panose="020F0502020204030203" pitchFamily="34" charset="0"/>
                <a:cs typeface="Lato" panose="020F0502020204030203" pitchFamily="34" charset="0"/>
              </a:rPr>
              <a:t>participatief</a:t>
            </a:r>
            <a:r>
              <a:rPr kumimoji="0" lang="fr-FR" altLang="fr-FR" sz="1400" b="1"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rPr>
              <a:t> budget van de </a:t>
            </a:r>
            <a:r>
              <a:rPr kumimoji="0" lang="fr-FR" altLang="fr-FR" sz="1400" b="1" i="0" u="none" strike="noStrike" cap="none" normalizeH="0" baseline="0" dirty="0" err="1">
                <a:ln>
                  <a:noFill/>
                </a:ln>
                <a:solidFill>
                  <a:schemeClr val="tx1"/>
                </a:solidFill>
                <a:effectLst/>
                <a:latin typeface="Lato" panose="020F0502020204030203" pitchFamily="34" charset="0"/>
                <a:ea typeface="Lato" panose="020F0502020204030203" pitchFamily="34" charset="0"/>
                <a:cs typeface="Lato" panose="020F0502020204030203" pitchFamily="34" charset="0"/>
              </a:rPr>
              <a:t>projectoproep</a:t>
            </a:r>
            <a:r>
              <a:rPr kumimoji="0" lang="fr-FR" altLang="fr-FR" sz="1400" b="1"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rPr>
              <a:t> van de </a:t>
            </a:r>
            <a:r>
              <a:rPr kumimoji="0" lang="fr-FR" altLang="fr-FR" sz="1400" b="1" i="0" u="none" strike="noStrike" cap="none" normalizeH="0" baseline="0" dirty="0" err="1">
                <a:ln>
                  <a:noFill/>
                </a:ln>
                <a:solidFill>
                  <a:schemeClr val="tx1"/>
                </a:solidFill>
                <a:effectLst/>
                <a:latin typeface="Lato" panose="020F0502020204030203" pitchFamily="34" charset="0"/>
                <a:ea typeface="Lato" panose="020F0502020204030203" pitchFamily="34" charset="0"/>
                <a:cs typeface="Lato" panose="020F0502020204030203" pitchFamily="34" charset="0"/>
              </a:rPr>
              <a:t>Participatieve</a:t>
            </a:r>
            <a:r>
              <a:rPr kumimoji="0" lang="fr-FR" altLang="fr-FR" sz="1400" b="1"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rPr>
              <a:t> </a:t>
            </a:r>
            <a:r>
              <a:rPr kumimoji="0" lang="fr-FR" altLang="fr-FR" sz="1400" b="1" i="0" u="none" strike="noStrike" cap="none" normalizeH="0" baseline="0" dirty="0" err="1">
                <a:ln>
                  <a:noFill/>
                </a:ln>
                <a:solidFill>
                  <a:schemeClr val="tx1"/>
                </a:solidFill>
                <a:effectLst/>
                <a:latin typeface="Lato" panose="020F0502020204030203" pitchFamily="34" charset="0"/>
                <a:ea typeface="Lato" panose="020F0502020204030203" pitchFamily="34" charset="0"/>
                <a:cs typeface="Lato" panose="020F0502020204030203" pitchFamily="34" charset="0"/>
              </a:rPr>
              <a:t>Duurzame</a:t>
            </a:r>
            <a:r>
              <a:rPr kumimoji="0" lang="fr-FR" altLang="fr-FR" sz="1400" b="1"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rPr>
              <a:t> </a:t>
            </a:r>
            <a:r>
              <a:rPr kumimoji="0" lang="fr-FR" altLang="fr-FR" sz="1400" b="1" i="0" u="none" strike="noStrike" cap="none" normalizeH="0" baseline="0" dirty="0" err="1">
                <a:ln>
                  <a:noFill/>
                </a:ln>
                <a:solidFill>
                  <a:schemeClr val="tx1"/>
                </a:solidFill>
                <a:effectLst/>
                <a:latin typeface="Lato" panose="020F0502020204030203" pitchFamily="34" charset="0"/>
                <a:ea typeface="Lato" panose="020F0502020204030203" pitchFamily="34" charset="0"/>
                <a:cs typeface="Lato" panose="020F0502020204030203" pitchFamily="34" charset="0"/>
              </a:rPr>
              <a:t>Wijken</a:t>
            </a:r>
            <a:r>
              <a:rPr kumimoji="0" lang="fr-FR" altLang="fr-FR" sz="1400" b="1"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rPr>
              <a:t> »</a:t>
            </a:r>
            <a:r>
              <a:rPr kumimoji="0" lang="fr-FR" altLang="fr-FR" sz="1400" b="1" i="0" u="sng" strike="noStrike" cap="none" normalizeH="0" baseline="0" dirty="0">
                <a:ln>
                  <a:noFill/>
                </a:ln>
                <a:solidFill>
                  <a:srgbClr val="008080"/>
                </a:solidFill>
                <a:effectLst/>
                <a:latin typeface="Lato" panose="020F0502020204030203" pitchFamily="34" charset="0"/>
                <a:ea typeface="Lato" panose="020F0502020204030203" pitchFamily="34" charset="0"/>
                <a:cs typeface="Lato" panose="020F0502020204030203" pitchFamily="34" charset="0"/>
              </a:rPr>
              <a:t> </a:t>
            </a:r>
            <a:r>
              <a:rPr kumimoji="0" lang="fr-FR" altLang="fr-FR" sz="1400" b="1"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rPr>
              <a:t>te </a:t>
            </a:r>
            <a:r>
              <a:rPr kumimoji="0" lang="fr-FR" altLang="fr-FR" sz="1400" b="1" i="0" u="none" strike="noStrike" cap="none" normalizeH="0" baseline="0" dirty="0" err="1">
                <a:ln>
                  <a:noFill/>
                </a:ln>
                <a:solidFill>
                  <a:schemeClr val="tx1"/>
                </a:solidFill>
                <a:effectLst/>
                <a:latin typeface="Lato" panose="020F0502020204030203" pitchFamily="34" charset="0"/>
                <a:ea typeface="Lato" panose="020F0502020204030203" pitchFamily="34" charset="0"/>
                <a:cs typeface="Lato" panose="020F0502020204030203" pitchFamily="34" charset="0"/>
              </a:rPr>
              <a:t>lezen</a:t>
            </a:r>
            <a:r>
              <a:rPr kumimoji="0" lang="fr-BE" altLang="fr-FR" sz="1400" b="0"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rPr>
              <a:t> </a:t>
            </a:r>
          </a:p>
          <a:p>
            <a:pPr marR="540385">
              <a:lnSpc>
                <a:spcPct val="150000"/>
              </a:lnSpc>
              <a:spcAft>
                <a:spcPts val="1000"/>
              </a:spcAft>
            </a:pPr>
            <a:endParaRPr lang="fr-BE" sz="1400" dirty="0">
              <a:effectLst/>
              <a:latin typeface="Lato" panose="020F0502020204030203" pitchFamily="34" charset="0"/>
              <a:ea typeface="Lato" panose="020F0502020204030203" pitchFamily="34" charset="0"/>
              <a:cs typeface="Lato" panose="020F0502020204030203" pitchFamily="34" charset="0"/>
            </a:endParaRPr>
          </a:p>
          <a:p>
            <a:pPr>
              <a:lnSpc>
                <a:spcPct val="115000"/>
              </a:lnSpc>
              <a:spcAft>
                <a:spcPts val="1000"/>
              </a:spcAft>
            </a:pPr>
            <a:r>
              <a:rPr lang="fr-FR" sz="1400" b="1" kern="50" dirty="0">
                <a:solidFill>
                  <a:srgbClr val="000000"/>
                </a:solidFill>
                <a:effectLst/>
                <a:latin typeface="Lato" panose="020F0502020204030203" pitchFamily="34" charset="0"/>
                <a:ea typeface="Lato" panose="020F0502020204030203" pitchFamily="34" charset="0"/>
                <a:cs typeface="Lato" panose="020F0502020204030203" pitchFamily="34" charset="0"/>
              </a:rPr>
              <a:t>Uw dossier </a:t>
            </a:r>
            <a:r>
              <a:rPr lang="fr-FR" sz="1400" b="1" kern="50" dirty="0" err="1">
                <a:solidFill>
                  <a:srgbClr val="000000"/>
                </a:solidFill>
                <a:effectLst/>
                <a:latin typeface="Lato" panose="020F0502020204030203" pitchFamily="34" charset="0"/>
                <a:ea typeface="Lato" panose="020F0502020204030203" pitchFamily="34" charset="0"/>
                <a:cs typeface="Lato" panose="020F0502020204030203" pitchFamily="34" charset="0"/>
              </a:rPr>
              <a:t>zal</a:t>
            </a:r>
            <a:r>
              <a:rPr lang="fr-FR" sz="1400" b="1" kern="50" dirty="0">
                <a:solidFill>
                  <a:srgbClr val="000000"/>
                </a:solidFill>
                <a:effectLst/>
                <a:latin typeface="Lato" panose="020F0502020204030203" pitchFamily="34" charset="0"/>
                <a:ea typeface="Lato" panose="020F0502020204030203" pitchFamily="34" charset="0"/>
                <a:cs typeface="Lato" panose="020F0502020204030203" pitchFamily="34" charset="0"/>
              </a:rPr>
              <a:t> </a:t>
            </a:r>
            <a:r>
              <a:rPr lang="fr-FR" sz="1400" b="1" kern="50" dirty="0" err="1">
                <a:solidFill>
                  <a:srgbClr val="000000"/>
                </a:solidFill>
                <a:effectLst/>
                <a:latin typeface="Lato" panose="020F0502020204030203" pitchFamily="34" charset="0"/>
                <a:ea typeface="Lato" panose="020F0502020204030203" pitchFamily="34" charset="0"/>
                <a:cs typeface="Lato" panose="020F0502020204030203" pitchFamily="34" charset="0"/>
              </a:rPr>
              <a:t>slechts</a:t>
            </a:r>
            <a:r>
              <a:rPr lang="fr-FR" sz="1400" b="1" kern="50" dirty="0">
                <a:solidFill>
                  <a:srgbClr val="000000"/>
                </a:solidFill>
                <a:effectLst/>
                <a:latin typeface="Lato" panose="020F0502020204030203" pitchFamily="34" charset="0"/>
                <a:ea typeface="Lato" panose="020F0502020204030203" pitchFamily="34" charset="0"/>
                <a:cs typeface="Lato" panose="020F0502020204030203" pitchFamily="34" charset="0"/>
              </a:rPr>
              <a:t> </a:t>
            </a:r>
            <a:r>
              <a:rPr lang="fr-FR" sz="1400" b="1" kern="50" dirty="0" err="1">
                <a:solidFill>
                  <a:srgbClr val="000000"/>
                </a:solidFill>
                <a:effectLst/>
                <a:latin typeface="Lato" panose="020F0502020204030203" pitchFamily="34" charset="0"/>
                <a:ea typeface="Lato" panose="020F0502020204030203" pitchFamily="34" charset="0"/>
                <a:cs typeface="Lato" panose="020F0502020204030203" pitchFamily="34" charset="0"/>
              </a:rPr>
              <a:t>door</a:t>
            </a:r>
            <a:r>
              <a:rPr lang="fr-FR" sz="1400" b="1" kern="50" dirty="0">
                <a:solidFill>
                  <a:srgbClr val="000000"/>
                </a:solidFill>
                <a:effectLst/>
                <a:latin typeface="Lato" panose="020F0502020204030203" pitchFamily="34" charset="0"/>
                <a:ea typeface="Lato" panose="020F0502020204030203" pitchFamily="34" charset="0"/>
                <a:cs typeface="Lato" panose="020F0502020204030203" pitchFamily="34" charset="0"/>
              </a:rPr>
              <a:t> de </a:t>
            </a:r>
            <a:r>
              <a:rPr lang="fr-FR" sz="1400" b="1" kern="50" dirty="0" err="1">
                <a:solidFill>
                  <a:srgbClr val="000000"/>
                </a:solidFill>
                <a:effectLst/>
                <a:latin typeface="Lato" panose="020F0502020204030203" pitchFamily="34" charset="0"/>
                <a:ea typeface="Lato" panose="020F0502020204030203" pitchFamily="34" charset="0"/>
                <a:cs typeface="Lato" panose="020F0502020204030203" pitchFamily="34" charset="0"/>
              </a:rPr>
              <a:t>Raad</a:t>
            </a:r>
            <a:r>
              <a:rPr lang="fr-FR" sz="1400" b="1" kern="50" dirty="0">
                <a:solidFill>
                  <a:srgbClr val="000000"/>
                </a:solidFill>
                <a:effectLst/>
                <a:latin typeface="Lato" panose="020F0502020204030203" pitchFamily="34" charset="0"/>
                <a:ea typeface="Lato" panose="020F0502020204030203" pitchFamily="34" charset="0"/>
                <a:cs typeface="Lato" panose="020F0502020204030203" pitchFamily="34" charset="0"/>
              </a:rPr>
              <a:t> </a:t>
            </a:r>
            <a:r>
              <a:rPr lang="fr-FR" sz="1400" b="1" kern="50" dirty="0" err="1">
                <a:solidFill>
                  <a:srgbClr val="000000"/>
                </a:solidFill>
                <a:effectLst/>
                <a:latin typeface="Lato" panose="020F0502020204030203" pitchFamily="34" charset="0"/>
                <a:ea typeface="Lato" panose="020F0502020204030203" pitchFamily="34" charset="0"/>
                <a:cs typeface="Lato" panose="020F0502020204030203" pitchFamily="34" charset="0"/>
              </a:rPr>
              <a:t>worden</a:t>
            </a:r>
            <a:r>
              <a:rPr lang="fr-FR" sz="1400" b="1" kern="50" dirty="0">
                <a:solidFill>
                  <a:srgbClr val="000000"/>
                </a:solidFill>
                <a:effectLst/>
                <a:latin typeface="Lato" panose="020F0502020204030203" pitchFamily="34" charset="0"/>
                <a:ea typeface="Lato" panose="020F0502020204030203" pitchFamily="34" charset="0"/>
                <a:cs typeface="Lato" panose="020F0502020204030203" pitchFamily="34" charset="0"/>
              </a:rPr>
              <a:t> </a:t>
            </a:r>
            <a:r>
              <a:rPr lang="fr-FR" sz="1400" b="1" kern="50" dirty="0" err="1">
                <a:solidFill>
                  <a:srgbClr val="000000"/>
                </a:solidFill>
                <a:effectLst/>
                <a:latin typeface="Lato" panose="020F0502020204030203" pitchFamily="34" charset="0"/>
                <a:ea typeface="Lato" panose="020F0502020204030203" pitchFamily="34" charset="0"/>
                <a:cs typeface="Lato" panose="020F0502020204030203" pitchFamily="34" charset="0"/>
              </a:rPr>
              <a:t>geanalyseerd</a:t>
            </a:r>
            <a:r>
              <a:rPr lang="fr-FR" sz="1400" b="1" kern="50" dirty="0">
                <a:solidFill>
                  <a:srgbClr val="000000"/>
                </a:solidFill>
                <a:effectLst/>
                <a:latin typeface="Lato" panose="020F0502020204030203" pitchFamily="34" charset="0"/>
                <a:ea typeface="Lato" panose="020F0502020204030203" pitchFamily="34" charset="0"/>
                <a:cs typeface="Lato" panose="020F0502020204030203" pitchFamily="34" charset="0"/>
              </a:rPr>
              <a:t> </a:t>
            </a:r>
            <a:r>
              <a:rPr lang="fr-FR" sz="1400" b="1" kern="50" dirty="0" err="1">
                <a:solidFill>
                  <a:srgbClr val="000000"/>
                </a:solidFill>
                <a:effectLst/>
                <a:latin typeface="Lato" panose="020F0502020204030203" pitchFamily="34" charset="0"/>
                <a:ea typeface="Lato" panose="020F0502020204030203" pitchFamily="34" charset="0"/>
                <a:cs typeface="Lato" panose="020F0502020204030203" pitchFamily="34" charset="0"/>
              </a:rPr>
              <a:t>als</a:t>
            </a:r>
            <a:r>
              <a:rPr lang="fr-FR" sz="1400" b="1" kern="50" dirty="0">
                <a:solidFill>
                  <a:srgbClr val="000000"/>
                </a:solidFill>
                <a:effectLst/>
                <a:latin typeface="Lato" panose="020F0502020204030203" pitchFamily="34" charset="0"/>
                <a:ea typeface="Lato" panose="020F0502020204030203" pitchFamily="34" charset="0"/>
                <a:cs typeface="Lato" panose="020F0502020204030203" pitchFamily="34" charset="0"/>
              </a:rPr>
              <a:t> </a:t>
            </a:r>
            <a:r>
              <a:rPr lang="fr-FR" sz="1400" b="1" kern="50" dirty="0" err="1">
                <a:solidFill>
                  <a:srgbClr val="000000"/>
                </a:solidFill>
                <a:effectLst/>
                <a:latin typeface="Lato" panose="020F0502020204030203" pitchFamily="34" charset="0"/>
                <a:ea typeface="Lato" panose="020F0502020204030203" pitchFamily="34" charset="0"/>
                <a:cs typeface="Lato" panose="020F0502020204030203" pitchFamily="34" charset="0"/>
              </a:rPr>
              <a:t>hij</a:t>
            </a:r>
            <a:r>
              <a:rPr lang="fr-FR" sz="1400" b="1" kern="50" dirty="0">
                <a:solidFill>
                  <a:srgbClr val="000000"/>
                </a:solidFill>
                <a:effectLst/>
                <a:latin typeface="Lato" panose="020F0502020204030203" pitchFamily="34" charset="0"/>
                <a:ea typeface="Lato" panose="020F0502020204030203" pitchFamily="34" charset="0"/>
                <a:cs typeface="Lato" panose="020F0502020204030203" pitchFamily="34" charset="0"/>
              </a:rPr>
              <a:t> </a:t>
            </a:r>
            <a:r>
              <a:rPr lang="fr-FR" sz="1400" b="1" kern="50" dirty="0" err="1">
                <a:solidFill>
                  <a:srgbClr val="000000"/>
                </a:solidFill>
                <a:effectLst/>
                <a:latin typeface="Lato" panose="020F0502020204030203" pitchFamily="34" charset="0"/>
                <a:ea typeface="Lato" panose="020F0502020204030203" pitchFamily="34" charset="0"/>
                <a:cs typeface="Lato" panose="020F0502020204030203" pitchFamily="34" charset="0"/>
              </a:rPr>
              <a:t>aan</a:t>
            </a:r>
            <a:r>
              <a:rPr lang="fr-FR" sz="1400" b="1" kern="50" dirty="0">
                <a:solidFill>
                  <a:srgbClr val="000000"/>
                </a:solidFill>
                <a:effectLst/>
                <a:latin typeface="Lato" panose="020F0502020204030203" pitchFamily="34" charset="0"/>
                <a:ea typeface="Lato" panose="020F0502020204030203" pitchFamily="34" charset="0"/>
                <a:cs typeface="Lato" panose="020F0502020204030203" pitchFamily="34" charset="0"/>
              </a:rPr>
              <a:t> de </a:t>
            </a:r>
            <a:r>
              <a:rPr lang="fr-FR" sz="1400" b="1" kern="50" dirty="0" err="1">
                <a:solidFill>
                  <a:srgbClr val="000000"/>
                </a:solidFill>
                <a:effectLst/>
                <a:latin typeface="Lato" panose="020F0502020204030203" pitchFamily="34" charset="0"/>
                <a:ea typeface="Lato" panose="020F0502020204030203" pitchFamily="34" charset="0"/>
                <a:cs typeface="Lato" panose="020F0502020204030203" pitchFamily="34" charset="0"/>
              </a:rPr>
              <a:t>ontvankelijkheidscriteria</a:t>
            </a:r>
            <a:r>
              <a:rPr lang="fr-FR" sz="1400" b="1" kern="50" dirty="0">
                <a:solidFill>
                  <a:srgbClr val="000000"/>
                </a:solidFill>
                <a:effectLst/>
                <a:latin typeface="Lato" panose="020F0502020204030203" pitchFamily="34" charset="0"/>
                <a:ea typeface="Lato" panose="020F0502020204030203" pitchFamily="34" charset="0"/>
                <a:cs typeface="Lato" panose="020F0502020204030203" pitchFamily="34" charset="0"/>
              </a:rPr>
              <a:t> </a:t>
            </a:r>
            <a:r>
              <a:rPr lang="fr-FR" sz="1400" b="1" kern="50" dirty="0" err="1">
                <a:solidFill>
                  <a:srgbClr val="000000"/>
                </a:solidFill>
                <a:effectLst/>
                <a:latin typeface="Lato" panose="020F0502020204030203" pitchFamily="34" charset="0"/>
                <a:ea typeface="Lato" panose="020F0502020204030203" pitchFamily="34" charset="0"/>
                <a:cs typeface="Lato" panose="020F0502020204030203" pitchFamily="34" charset="0"/>
              </a:rPr>
              <a:t>voldoet</a:t>
            </a:r>
            <a:r>
              <a:rPr lang="fr-FR" sz="1400" b="1" kern="50" dirty="0">
                <a:solidFill>
                  <a:srgbClr val="000000"/>
                </a:solidFill>
                <a:effectLst/>
                <a:latin typeface="Lato" panose="020F0502020204030203" pitchFamily="34" charset="0"/>
                <a:ea typeface="Lato" panose="020F0502020204030203" pitchFamily="34" charset="0"/>
                <a:cs typeface="Lato" panose="020F0502020204030203" pitchFamily="34" charset="0"/>
              </a:rPr>
              <a:t>. Alle </a:t>
            </a:r>
            <a:r>
              <a:rPr lang="fr-FR" sz="1400" b="1" kern="50" dirty="0" err="1">
                <a:solidFill>
                  <a:srgbClr val="000000"/>
                </a:solidFill>
                <a:effectLst/>
                <a:latin typeface="Lato" panose="020F0502020204030203" pitchFamily="34" charset="0"/>
                <a:ea typeface="Lato" panose="020F0502020204030203" pitchFamily="34" charset="0"/>
                <a:cs typeface="Lato" panose="020F0502020204030203" pitchFamily="34" charset="0"/>
              </a:rPr>
              <a:t>ontvankelijkheidscriteria</a:t>
            </a:r>
            <a:r>
              <a:rPr lang="fr-FR" sz="1400" b="1" kern="50" dirty="0">
                <a:solidFill>
                  <a:srgbClr val="000000"/>
                </a:solidFill>
                <a:effectLst/>
                <a:latin typeface="Lato" panose="020F0502020204030203" pitchFamily="34" charset="0"/>
                <a:ea typeface="Lato" panose="020F0502020204030203" pitchFamily="34" charset="0"/>
                <a:cs typeface="Lato" panose="020F0502020204030203" pitchFamily="34" charset="0"/>
              </a:rPr>
              <a:t> en de </a:t>
            </a:r>
            <a:r>
              <a:rPr lang="fr-FR" sz="1400" b="1" kern="50" dirty="0" err="1">
                <a:solidFill>
                  <a:srgbClr val="000000"/>
                </a:solidFill>
                <a:effectLst/>
                <a:latin typeface="Lato" panose="020F0502020204030203" pitchFamily="34" charset="0"/>
                <a:ea typeface="Lato" panose="020F0502020204030203" pitchFamily="34" charset="0"/>
                <a:cs typeface="Lato" panose="020F0502020204030203" pitchFamily="34" charset="0"/>
              </a:rPr>
              <a:t>modaliteiten</a:t>
            </a:r>
            <a:r>
              <a:rPr lang="fr-FR" sz="1400" b="1" kern="50" dirty="0">
                <a:solidFill>
                  <a:srgbClr val="000000"/>
                </a:solidFill>
                <a:effectLst/>
                <a:latin typeface="Lato" panose="020F0502020204030203" pitchFamily="34" charset="0"/>
                <a:ea typeface="Lato" panose="020F0502020204030203" pitchFamily="34" charset="0"/>
                <a:cs typeface="Lato" panose="020F0502020204030203" pitchFamily="34" charset="0"/>
              </a:rPr>
              <a:t> van het </a:t>
            </a:r>
            <a:r>
              <a:rPr lang="fr-FR" sz="1400" b="1" kern="50" dirty="0" err="1">
                <a:solidFill>
                  <a:srgbClr val="000000"/>
                </a:solidFill>
                <a:effectLst/>
                <a:latin typeface="Lato" panose="020F0502020204030203" pitchFamily="34" charset="0"/>
                <a:ea typeface="Lato" panose="020F0502020204030203" pitchFamily="34" charset="0"/>
                <a:cs typeface="Lato" panose="020F0502020204030203" pitchFamily="34" charset="0"/>
              </a:rPr>
              <a:t>Participatief</a:t>
            </a:r>
            <a:r>
              <a:rPr lang="fr-FR" sz="1400" b="1" kern="50" dirty="0">
                <a:solidFill>
                  <a:srgbClr val="000000"/>
                </a:solidFill>
                <a:effectLst/>
                <a:latin typeface="Lato" panose="020F0502020204030203" pitchFamily="34" charset="0"/>
                <a:ea typeface="Lato" panose="020F0502020204030203" pitchFamily="34" charset="0"/>
                <a:cs typeface="Lato" panose="020F0502020204030203" pitchFamily="34" charset="0"/>
              </a:rPr>
              <a:t> budget </a:t>
            </a:r>
            <a:r>
              <a:rPr lang="fr-FR" sz="1400" b="1" kern="50" dirty="0" err="1">
                <a:solidFill>
                  <a:srgbClr val="000000"/>
                </a:solidFill>
                <a:effectLst/>
                <a:latin typeface="Lato" panose="020F0502020204030203" pitchFamily="34" charset="0"/>
                <a:ea typeface="Lato" panose="020F0502020204030203" pitchFamily="34" charset="0"/>
                <a:cs typeface="Lato" panose="020F0502020204030203" pitchFamily="34" charset="0"/>
              </a:rPr>
              <a:t>zijn</a:t>
            </a:r>
            <a:r>
              <a:rPr lang="fr-FR" sz="1400" b="1" kern="50" dirty="0">
                <a:solidFill>
                  <a:srgbClr val="000000"/>
                </a:solidFill>
                <a:effectLst/>
                <a:latin typeface="Lato" panose="020F0502020204030203" pitchFamily="34" charset="0"/>
                <a:ea typeface="Lato" panose="020F0502020204030203" pitchFamily="34" charset="0"/>
                <a:cs typeface="Lato" panose="020F0502020204030203" pitchFamily="34" charset="0"/>
              </a:rPr>
              <a:t> te </a:t>
            </a:r>
            <a:r>
              <a:rPr lang="fr-FR" sz="1400" b="1" kern="50" dirty="0" err="1">
                <a:solidFill>
                  <a:srgbClr val="000000"/>
                </a:solidFill>
                <a:effectLst/>
                <a:latin typeface="Lato" panose="020F0502020204030203" pitchFamily="34" charset="0"/>
                <a:ea typeface="Lato" panose="020F0502020204030203" pitchFamily="34" charset="0"/>
                <a:cs typeface="Lato" panose="020F0502020204030203" pitchFamily="34" charset="0"/>
              </a:rPr>
              <a:t>vinden</a:t>
            </a:r>
            <a:r>
              <a:rPr lang="fr-FR" sz="1400" b="1" kern="50" dirty="0">
                <a:solidFill>
                  <a:srgbClr val="000000"/>
                </a:solidFill>
                <a:effectLst/>
                <a:latin typeface="Lato" panose="020F0502020204030203" pitchFamily="34" charset="0"/>
                <a:ea typeface="Lato" panose="020F0502020204030203" pitchFamily="34" charset="0"/>
                <a:cs typeface="Lato" panose="020F0502020204030203" pitchFamily="34" charset="0"/>
              </a:rPr>
              <a:t> op de </a:t>
            </a:r>
            <a:r>
              <a:rPr lang="fr-FR" sz="1400" b="1" kern="50" dirty="0" err="1">
                <a:solidFill>
                  <a:srgbClr val="000000"/>
                </a:solidFill>
                <a:effectLst/>
                <a:latin typeface="Lato" panose="020F0502020204030203" pitchFamily="34" charset="0"/>
                <a:ea typeface="Lato" panose="020F0502020204030203" pitchFamily="34" charset="0"/>
                <a:cs typeface="Lato" panose="020F0502020204030203" pitchFamily="34" charset="0"/>
              </a:rPr>
              <a:t>webpagina</a:t>
            </a:r>
            <a:r>
              <a:rPr lang="fr-FR" sz="1400" b="1" kern="50" dirty="0">
                <a:solidFill>
                  <a:srgbClr val="000000"/>
                </a:solidFill>
                <a:effectLst/>
                <a:latin typeface="Lato" panose="020F0502020204030203" pitchFamily="34" charset="0"/>
                <a:ea typeface="Lato" panose="020F0502020204030203" pitchFamily="34" charset="0"/>
                <a:cs typeface="Lato" panose="020F0502020204030203" pitchFamily="34" charset="0"/>
              </a:rPr>
              <a:t> :</a:t>
            </a:r>
            <a:r>
              <a:rPr lang="fr-FR" sz="1400" kern="50" dirty="0">
                <a:solidFill>
                  <a:srgbClr val="000000"/>
                </a:solidFill>
                <a:effectLst/>
                <a:latin typeface="Lato" panose="020F0502020204030203" pitchFamily="34" charset="0"/>
                <a:ea typeface="Lato" panose="020F0502020204030203" pitchFamily="34" charset="0"/>
                <a:cs typeface="Lato" panose="020F0502020204030203" pitchFamily="34" charset="0"/>
              </a:rPr>
              <a:t> </a:t>
            </a:r>
            <a:endParaRPr lang="fr-BE" sz="1400" kern="50" dirty="0">
              <a:effectLst/>
              <a:latin typeface="Lato" panose="020F0502020204030203" pitchFamily="34" charset="0"/>
              <a:ea typeface="Lato" panose="020F0502020204030203" pitchFamily="34" charset="0"/>
              <a:cs typeface="Lato" panose="020F0502020204030203" pitchFamily="34" charset="0"/>
            </a:endParaRPr>
          </a:p>
          <a:p>
            <a:pPr>
              <a:lnSpc>
                <a:spcPct val="115000"/>
              </a:lnSpc>
              <a:spcAft>
                <a:spcPts val="1000"/>
              </a:spcAft>
            </a:pPr>
            <a:r>
              <a:rPr lang="fr-FR" sz="1400" u="sng" kern="50" dirty="0">
                <a:solidFill>
                  <a:srgbClr val="0000FF"/>
                </a:solidFill>
                <a:effectLst/>
                <a:latin typeface="Lato" panose="020F0502020204030203" pitchFamily="34" charset="0"/>
                <a:ea typeface="Lato" panose="020F0502020204030203" pitchFamily="34" charset="0"/>
                <a:cs typeface="Lato" panose="020F0502020204030203" pitchFamily="34" charset="0"/>
              </a:rPr>
              <a:t>https://vooruitmetdewijk.brussels/participatief-budget/</a:t>
            </a:r>
            <a:r>
              <a:rPr lang="fr-FR" sz="1400" dirty="0">
                <a:effectLst/>
                <a:latin typeface="Lato" panose="020F0502020204030203" pitchFamily="34" charset="0"/>
                <a:ea typeface="Lato" panose="020F0502020204030203" pitchFamily="34" charset="0"/>
                <a:cs typeface="Lato" panose="020F0502020204030203" pitchFamily="34" charset="0"/>
              </a:rPr>
              <a:t> </a:t>
            </a:r>
            <a:endParaRPr lang="fr-BE" sz="1400" dirty="0">
              <a:effectLst/>
              <a:latin typeface="Lato" panose="020F0502020204030203" pitchFamily="34" charset="0"/>
              <a:ea typeface="Lato" panose="020F0502020204030203" pitchFamily="34" charset="0"/>
              <a:cs typeface="Lato" panose="020F0502020204030203" pitchFamily="34" charset="0"/>
            </a:endParaRPr>
          </a:p>
          <a:p>
            <a:pPr algn="just">
              <a:lnSpc>
                <a:spcPct val="115000"/>
              </a:lnSpc>
              <a:spcAft>
                <a:spcPts val="1000"/>
              </a:spcAft>
            </a:pPr>
            <a:r>
              <a:rPr lang="nl-BE" sz="1400" kern="50" dirty="0">
                <a:solidFill>
                  <a:srgbClr val="000000"/>
                </a:solidFill>
                <a:effectLst/>
                <a:latin typeface="Lato" panose="020F0502020204030203" pitchFamily="34" charset="0"/>
                <a:ea typeface="Lato" panose="020F0502020204030203" pitchFamily="34" charset="0"/>
                <a:cs typeface="Lato" panose="020F0502020204030203" pitchFamily="34" charset="0"/>
              </a:rPr>
              <a:t>Deze subsidieaanvraag maakt deel uit van de projectoproep « Vooruit met de Wijk » en is bestemd voor de wijken die geselecteerd werden als Participatieve Duurzame Wijk.</a:t>
            </a:r>
            <a:endParaRPr lang="fr-BE" sz="1400" kern="50" dirty="0">
              <a:effectLst/>
              <a:latin typeface="Lato" panose="020F0502020204030203" pitchFamily="34" charset="0"/>
              <a:ea typeface="Lato" panose="020F0502020204030203" pitchFamily="34" charset="0"/>
              <a:cs typeface="Lato" panose="020F0502020204030203" pitchFamily="34" charset="0"/>
            </a:endParaRPr>
          </a:p>
          <a:p>
            <a:pPr marR="540385">
              <a:lnSpc>
                <a:spcPct val="150000"/>
              </a:lnSpc>
              <a:spcAft>
                <a:spcPts val="1000"/>
              </a:spcAft>
            </a:pPr>
            <a:endParaRPr lang="fr-BE" sz="1200" dirty="0">
              <a:effectLst/>
              <a:latin typeface="Lato" panose="020F0502020204030203" pitchFamily="34" charset="0"/>
              <a:ea typeface="Lato" panose="020F0502020204030203" pitchFamily="34" charset="0"/>
              <a:cs typeface="Lato" panose="020F0502020204030203" pitchFamily="34" charset="0"/>
            </a:endParaRPr>
          </a:p>
          <a:p>
            <a:pPr marR="540385">
              <a:lnSpc>
                <a:spcPct val="115000"/>
              </a:lnSpc>
              <a:spcAft>
                <a:spcPts val="1000"/>
              </a:spcAft>
            </a:pPr>
            <a:r>
              <a:rPr lang="fr-FR" sz="1200" b="1" i="1" dirty="0">
                <a:effectLst/>
                <a:latin typeface="Lato" panose="020F0502020204030203" pitchFamily="34" charset="0"/>
                <a:ea typeface="Lato" panose="020F0502020204030203" pitchFamily="34" charset="0"/>
                <a:cs typeface="Lato" panose="020F0502020204030203" pitchFamily="34" charset="0"/>
              </a:rPr>
              <a:t> </a:t>
            </a:r>
            <a:endParaRPr lang="fr-BE" sz="1200" dirty="0">
              <a:effectLst/>
              <a:latin typeface="Lato" panose="020F0502020204030203" pitchFamily="34" charset="0"/>
              <a:ea typeface="Lato" panose="020F0502020204030203" pitchFamily="34" charset="0"/>
              <a:cs typeface="Lato" panose="020F0502020204030203"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a:extLst>
              <a:ext uri="{FF2B5EF4-FFF2-40B4-BE49-F238E27FC236}">
                <a16:creationId xmlns:a16="http://schemas.microsoft.com/office/drawing/2014/main" id="{098EC533-C1D7-417C-8C3B-E61DEFDED47D}"/>
              </a:ext>
            </a:extLst>
          </p:cNvPr>
          <p:cNvSpPr txBox="1">
            <a:spLocks noGrp="1" noRot="1" noMove="1" noResize="1" noEditPoints="1" noAdjustHandles="1" noChangeArrowheads="1" noChangeShapeType="1"/>
          </p:cNvSpPr>
          <p:nvPr/>
        </p:nvSpPr>
        <p:spPr bwMode="auto">
          <a:xfrm>
            <a:off x="298956" y="395694"/>
            <a:ext cx="2841171"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800" b="1" dirty="0">
                <a:solidFill>
                  <a:schemeClr val="bg1"/>
                </a:solidFill>
                <a:latin typeface="Lato" panose="020F0502020204030203" pitchFamily="34" charset="0"/>
                <a:ea typeface="Lato" panose="020F0502020204030203" pitchFamily="34" charset="0"/>
                <a:cs typeface="Lato" panose="020F0502020204030203" pitchFamily="34" charset="0"/>
              </a:rPr>
              <a:t>Nom du quartier Durable </a:t>
            </a:r>
          </a:p>
        </p:txBody>
      </p:sp>
      <p:sp>
        <p:nvSpPr>
          <p:cNvPr id="26" name="Text Box 2">
            <a:extLst>
              <a:ext uri="{FF2B5EF4-FFF2-40B4-BE49-F238E27FC236}">
                <a16:creationId xmlns:a16="http://schemas.microsoft.com/office/drawing/2014/main" id="{7B6B6652-2CC6-405A-A72B-EE68B40FCEE6}"/>
              </a:ext>
            </a:extLst>
          </p:cNvPr>
          <p:cNvSpPr txBox="1">
            <a:spLocks noChangeArrowheads="1"/>
          </p:cNvSpPr>
          <p:nvPr/>
        </p:nvSpPr>
        <p:spPr bwMode="auto">
          <a:xfrm>
            <a:off x="453875" y="5700558"/>
            <a:ext cx="2531329"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6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1" name="Text Box 2">
            <a:extLst>
              <a:ext uri="{FF2B5EF4-FFF2-40B4-BE49-F238E27FC236}">
                <a16:creationId xmlns:a16="http://schemas.microsoft.com/office/drawing/2014/main" id="{7860654E-2791-4AA3-A68E-C3CA19C9B9B6}"/>
              </a:ext>
            </a:extLst>
          </p:cNvPr>
          <p:cNvSpPr txBox="1">
            <a:spLocks noChangeArrowheads="1"/>
          </p:cNvSpPr>
          <p:nvPr/>
        </p:nvSpPr>
        <p:spPr bwMode="auto">
          <a:xfrm>
            <a:off x="1227454" y="871955"/>
            <a:ext cx="5867029" cy="3631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r>
              <a:rPr lang="fr-FR" sz="1800" b="1" dirty="0" err="1">
                <a:solidFill>
                  <a:srgbClr val="218351"/>
                </a:solidFill>
                <a:latin typeface="Lato" panose="020F0502020204030203" pitchFamily="34" charset="0"/>
                <a:ea typeface="Lato" panose="020F0502020204030203" pitchFamily="34" charset="0"/>
                <a:cs typeface="Lato" panose="020F0502020204030203" pitchFamily="34" charset="0"/>
              </a:rPr>
              <a:t>Besproken</a:t>
            </a:r>
            <a:r>
              <a:rPr lang="fr-FR" sz="1800" b="1"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800" b="1" dirty="0" err="1">
                <a:solidFill>
                  <a:srgbClr val="218351"/>
                </a:solidFill>
                <a:latin typeface="Lato" panose="020F0502020204030203" pitchFamily="34" charset="0"/>
                <a:ea typeface="Lato" panose="020F0502020204030203" pitchFamily="34" charset="0"/>
                <a:cs typeface="Lato" panose="020F0502020204030203" pitchFamily="34" charset="0"/>
              </a:rPr>
              <a:t>kwesties</a:t>
            </a:r>
            <a:r>
              <a:rPr lang="fr-FR" sz="1800" b="1" dirty="0">
                <a:solidFill>
                  <a:srgbClr val="218351"/>
                </a:solidFill>
                <a:latin typeface="Lato" panose="020F0502020204030203" pitchFamily="34" charset="0"/>
                <a:ea typeface="Lato" panose="020F0502020204030203" pitchFamily="34" charset="0"/>
                <a:cs typeface="Lato" panose="020F0502020204030203" pitchFamily="34" charset="0"/>
              </a:rPr>
              <a:t> en </a:t>
            </a:r>
            <a:r>
              <a:rPr lang="fr-FR" sz="1800" b="1" dirty="0" err="1">
                <a:solidFill>
                  <a:srgbClr val="218351"/>
                </a:solidFill>
                <a:latin typeface="Lato" panose="020F0502020204030203" pitchFamily="34" charset="0"/>
                <a:ea typeface="Lato" panose="020F0502020204030203" pitchFamily="34" charset="0"/>
                <a:cs typeface="Lato" panose="020F0502020204030203" pitchFamily="34" charset="0"/>
              </a:rPr>
              <a:t>verwachte</a:t>
            </a:r>
            <a:r>
              <a:rPr lang="fr-FR" sz="1800" b="1"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800" b="1" dirty="0" err="1">
                <a:solidFill>
                  <a:srgbClr val="218351"/>
                </a:solidFill>
                <a:latin typeface="Lato" panose="020F0502020204030203" pitchFamily="34" charset="0"/>
                <a:ea typeface="Lato" panose="020F0502020204030203" pitchFamily="34" charset="0"/>
                <a:cs typeface="Lato" panose="020F0502020204030203" pitchFamily="34" charset="0"/>
              </a:rPr>
              <a:t>impacten</a:t>
            </a:r>
            <a:r>
              <a:rPr lang="fr-FR" sz="1800" b="1" dirty="0">
                <a:solidFill>
                  <a:srgbClr val="218351"/>
                </a:solidFill>
                <a:latin typeface="Lato" panose="020F0502020204030203" pitchFamily="34" charset="0"/>
                <a:ea typeface="Lato" panose="020F0502020204030203" pitchFamily="34" charset="0"/>
                <a:cs typeface="Lato" panose="020F0502020204030203" pitchFamily="34" charset="0"/>
              </a:rPr>
              <a:t>   </a:t>
            </a:r>
          </a:p>
        </p:txBody>
      </p:sp>
      <p:sp>
        <p:nvSpPr>
          <p:cNvPr id="33" name="Text Box 2">
            <a:extLst>
              <a:ext uri="{FF2B5EF4-FFF2-40B4-BE49-F238E27FC236}">
                <a16:creationId xmlns:a16="http://schemas.microsoft.com/office/drawing/2014/main" id="{3A084275-48DF-4F6A-9861-CC072C09F570}"/>
              </a:ext>
            </a:extLst>
          </p:cNvPr>
          <p:cNvSpPr txBox="1">
            <a:spLocks noGrp="1" noRot="1" noMove="1" noResize="1" noEditPoints="1" noAdjustHandles="1" noChangeArrowheads="1" noChangeShapeType="1"/>
          </p:cNvSpPr>
          <p:nvPr/>
        </p:nvSpPr>
        <p:spPr bwMode="auto">
          <a:xfrm>
            <a:off x="376415" y="1703880"/>
            <a:ext cx="7189156" cy="9969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115000"/>
              </a:lnSpc>
              <a:spcAft>
                <a:spcPts val="1000"/>
              </a:spcAft>
            </a:pP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In </a:t>
            </a:r>
            <a:r>
              <a:rPr 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welk</a:t>
            </a: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opzicht</a:t>
            </a: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beantwoordt</a:t>
            </a: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uw</a:t>
            </a: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project</a:t>
            </a: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aan</a:t>
            </a: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een</a:t>
            </a: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behoefte</a:t>
            </a: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van </a:t>
            </a:r>
            <a:r>
              <a:rPr 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uw</a:t>
            </a: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wijk</a:t>
            </a: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 Of </a:t>
            </a:r>
            <a:r>
              <a:rPr 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aan</a:t>
            </a: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een</a:t>
            </a: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behoefte</a:t>
            </a: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van het </a:t>
            </a:r>
            <a:r>
              <a:rPr 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Gewest</a:t>
            </a: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 </a:t>
            </a:r>
            <a:r>
              <a:rPr lang="fr-FR" alt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Welke</a:t>
            </a:r>
            <a:r>
              <a:rPr lang="fr-FR" alt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alt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impacten</a:t>
            </a:r>
            <a:r>
              <a:rPr lang="fr-FR" altLang="fr-FR" sz="1200" dirty="0">
                <a:solidFill>
                  <a:srgbClr val="218351"/>
                </a:solidFill>
                <a:latin typeface="Lato" panose="020F0502020204030203" pitchFamily="34" charset="0"/>
                <a:ea typeface="Lato" panose="020F0502020204030203" pitchFamily="34" charset="0"/>
                <a:cs typeface="Lato" panose="020F0502020204030203" pitchFamily="34" charset="0"/>
              </a:rPr>
              <a:t> op het milieu </a:t>
            </a:r>
            <a:r>
              <a:rPr lang="fr-FR" alt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worden</a:t>
            </a:r>
            <a:r>
              <a:rPr lang="fr-FR" altLang="fr-FR" sz="1200" dirty="0">
                <a:solidFill>
                  <a:srgbClr val="218351"/>
                </a:solidFill>
                <a:latin typeface="Lato" panose="020F0502020204030203" pitchFamily="34" charset="0"/>
                <a:ea typeface="Lato" panose="020F0502020204030203" pitchFamily="34" charset="0"/>
                <a:cs typeface="Lato" panose="020F0502020204030203" pitchFamily="34" charset="0"/>
              </a:rPr>
              <a:t> er </a:t>
            </a:r>
            <a:r>
              <a:rPr lang="fr-FR" alt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verwacht</a:t>
            </a:r>
            <a:r>
              <a:rPr lang="fr-FR" altLang="fr-FR" sz="1200" dirty="0">
                <a:solidFill>
                  <a:srgbClr val="218351"/>
                </a:solidFill>
                <a:latin typeface="Lato" panose="020F0502020204030203" pitchFamily="34" charset="0"/>
                <a:ea typeface="Lato" panose="020F0502020204030203" pitchFamily="34" charset="0"/>
                <a:cs typeface="Lato" panose="020F0502020204030203" pitchFamily="34" charset="0"/>
              </a:rPr>
              <a:t> en </a:t>
            </a:r>
            <a:r>
              <a:rPr lang="fr-FR" alt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wat</a:t>
            </a:r>
            <a:r>
              <a:rPr lang="fr-FR" alt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alt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is</a:t>
            </a:r>
            <a:r>
              <a:rPr lang="fr-FR" altLang="fr-FR" sz="1200" dirty="0">
                <a:solidFill>
                  <a:srgbClr val="218351"/>
                </a:solidFill>
                <a:latin typeface="Lato" panose="020F0502020204030203" pitchFamily="34" charset="0"/>
                <a:ea typeface="Lato" panose="020F0502020204030203" pitchFamily="34" charset="0"/>
                <a:cs typeface="Lato" panose="020F0502020204030203" pitchFamily="34" charset="0"/>
              </a:rPr>
              <a:t> de </a:t>
            </a:r>
            <a:r>
              <a:rPr lang="fr-FR" alt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veerkracht</a:t>
            </a:r>
            <a:r>
              <a:rPr lang="fr-FR" altLang="fr-FR" sz="1200" dirty="0">
                <a:solidFill>
                  <a:srgbClr val="218351"/>
                </a:solidFill>
                <a:latin typeface="Lato" panose="020F0502020204030203" pitchFamily="34" charset="0"/>
                <a:ea typeface="Lato" panose="020F0502020204030203" pitchFamily="34" charset="0"/>
                <a:cs typeface="Lato" panose="020F0502020204030203" pitchFamily="34" charset="0"/>
              </a:rPr>
              <a:t> van de </a:t>
            </a:r>
            <a:r>
              <a:rPr lang="fr-FR" alt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stad</a:t>
            </a:r>
            <a:r>
              <a:rPr lang="fr-FR" altLang="fr-FR" sz="1200" dirty="0">
                <a:solidFill>
                  <a:srgbClr val="218351"/>
                </a:solidFill>
                <a:latin typeface="Lato" panose="020F0502020204030203" pitchFamily="34" charset="0"/>
                <a:ea typeface="Lato" panose="020F0502020204030203" pitchFamily="34" charset="0"/>
                <a:cs typeface="Lato" panose="020F0502020204030203" pitchFamily="34" charset="0"/>
              </a:rPr>
              <a:t>, op </a:t>
            </a:r>
            <a:r>
              <a:rPr lang="fr-FR" alt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schaal</a:t>
            </a:r>
            <a:r>
              <a:rPr lang="fr-FR" altLang="fr-FR" sz="1200" dirty="0">
                <a:solidFill>
                  <a:srgbClr val="218351"/>
                </a:solidFill>
                <a:latin typeface="Lato" panose="020F0502020204030203" pitchFamily="34" charset="0"/>
                <a:ea typeface="Lato" panose="020F0502020204030203" pitchFamily="34" charset="0"/>
                <a:cs typeface="Lato" panose="020F0502020204030203" pitchFamily="34" charset="0"/>
              </a:rPr>
              <a:t> van </a:t>
            </a:r>
            <a:r>
              <a:rPr lang="fr-FR" alt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uw</a:t>
            </a:r>
            <a:r>
              <a:rPr lang="fr-FR" alt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alt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wijk</a:t>
            </a:r>
            <a:r>
              <a:rPr lang="fr-FR" alt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Op </a:t>
            </a:r>
            <a:r>
              <a:rPr 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schaal</a:t>
            </a: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van het </a:t>
            </a:r>
            <a:r>
              <a:rPr lang="fr-FR" sz="1200" dirty="0" err="1">
                <a:solidFill>
                  <a:srgbClr val="218351"/>
                </a:solidFill>
                <a:latin typeface="Lato" panose="020F0502020204030203" pitchFamily="34" charset="0"/>
                <a:ea typeface="Lato" panose="020F0502020204030203" pitchFamily="34" charset="0"/>
                <a:cs typeface="Lato" panose="020F0502020204030203" pitchFamily="34" charset="0"/>
              </a:rPr>
              <a:t>Gewest</a:t>
            </a: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  </a:t>
            </a:r>
            <a:endParaRPr lang="fr-BE" sz="1200" dirty="0">
              <a:solidFill>
                <a:srgbClr val="218351"/>
              </a:solidFill>
              <a:latin typeface="Lato" panose="020F0502020204030203" pitchFamily="34" charset="0"/>
              <a:ea typeface="Lato" panose="020F0502020204030203" pitchFamily="34" charset="0"/>
              <a:cs typeface="Lato" panose="020F0502020204030203" pitchFamily="34" charset="0"/>
            </a:endParaRPr>
          </a:p>
          <a:p>
            <a:pPr>
              <a:lnSpc>
                <a:spcPct val="115000"/>
              </a:lnSpc>
              <a:spcAft>
                <a:spcPts val="1000"/>
              </a:spcAft>
            </a:pPr>
            <a:endParaRPr kumimoji="0" lang="fr-FR" altLang="fr-FR" sz="2800" b="0" i="0" u="none" strike="noStrike" cap="none" normalizeH="0" baseline="0" dirty="0">
              <a:ln>
                <a:noFill/>
              </a:ln>
              <a:solidFill>
                <a:schemeClr val="tx1"/>
              </a:solidFill>
              <a:effectLst/>
              <a:latin typeface="Arial" panose="020B0604020202020204" pitchFamily="34" charset="0"/>
            </a:endParaRPr>
          </a:p>
          <a:p>
            <a:pPr>
              <a:lnSpc>
                <a:spcPct val="115000"/>
              </a:lnSpc>
              <a:spcAft>
                <a:spcPts val="1000"/>
              </a:spcAft>
            </a:pPr>
            <a:endParaRPr lang="fr-FR" sz="1200" dirty="0">
              <a:solidFill>
                <a:srgbClr val="218351"/>
              </a:solidFill>
              <a:latin typeface="Lato" panose="020F0502020204030203" pitchFamily="34" charset="0"/>
              <a:ea typeface="Lato" panose="020F0502020204030203" pitchFamily="34" charset="0"/>
              <a:cs typeface="Lato" panose="020F0502020204030203" pitchFamily="34" charset="0"/>
            </a:endParaRPr>
          </a:p>
          <a:p>
            <a:pPr>
              <a:lnSpc>
                <a:spcPct val="115000"/>
              </a:lnSpc>
              <a:spcAft>
                <a:spcPts val="1000"/>
              </a:spcAft>
            </a:pPr>
            <a:endParaRPr lang="fr-BE" sz="1200" dirty="0">
              <a:solidFill>
                <a:srgbClr val="218351"/>
              </a:solidFill>
              <a:latin typeface="Lato" panose="020F0502020204030203" pitchFamily="34" charset="0"/>
              <a:ea typeface="Lato" panose="020F0502020204030203" pitchFamily="34" charset="0"/>
              <a:cs typeface="Lato" panose="020F0502020204030203" pitchFamily="34" charset="0"/>
            </a:endParaRPr>
          </a:p>
          <a:p>
            <a:pPr>
              <a:lnSpc>
                <a:spcPct val="115000"/>
              </a:lnSpc>
              <a:spcAft>
                <a:spcPts val="1000"/>
              </a:spcAft>
            </a:pPr>
            <a:r>
              <a:rPr lang="fr-FR" sz="1200" dirty="0">
                <a:solidFill>
                  <a:srgbClr val="218351"/>
                </a:solidFill>
                <a:latin typeface="Lato" panose="020F0502020204030203" pitchFamily="34" charset="0"/>
                <a:ea typeface="Lato" panose="020F0502020204030203" pitchFamily="34" charset="0"/>
                <a:cs typeface="Lato" panose="020F0502020204030203" pitchFamily="34" charset="0"/>
              </a:rPr>
              <a:t> </a:t>
            </a:r>
          </a:p>
          <a:p>
            <a:endParaRPr lang="fr-FR" sz="1200" dirty="0">
              <a:solidFill>
                <a:srgbClr val="218351"/>
              </a:solidFill>
              <a:latin typeface="Lato" panose="020F0502020204030203" pitchFamily="34" charset="0"/>
              <a:ea typeface="Lato" panose="020F0502020204030203" pitchFamily="34" charset="0"/>
              <a:cs typeface="Lato" panose="020F0502020204030203" pitchFamily="34" charset="0"/>
            </a:endParaRPr>
          </a:p>
          <a:p>
            <a:endParaRPr lang="fr-FR" sz="1200" dirty="0">
              <a:solidFill>
                <a:srgbClr val="218351"/>
              </a:solidFill>
              <a:latin typeface="Lato" panose="020F0502020204030203" pitchFamily="34" charset="0"/>
              <a:ea typeface="Lato" panose="020F0502020204030203" pitchFamily="34" charset="0"/>
              <a:cs typeface="Lato" panose="020F0502020204030203" pitchFamily="34" charset="0"/>
            </a:endParaRPr>
          </a:p>
        </p:txBody>
      </p:sp>
      <p:sp>
        <p:nvSpPr>
          <p:cNvPr id="41" name="Rectangle 40">
            <a:extLst>
              <a:ext uri="{FF2B5EF4-FFF2-40B4-BE49-F238E27FC236}">
                <a16:creationId xmlns:a16="http://schemas.microsoft.com/office/drawing/2014/main" id="{08D9C9B5-7278-44FD-BCF1-74D431940465}"/>
              </a:ext>
            </a:extLst>
          </p:cNvPr>
          <p:cNvSpPr>
            <a:spLocks noGrp="1" noRot="1" noMove="1" noResize="1" noEditPoints="1" noAdjustHandles="1" noChangeArrowheads="1" noChangeShapeType="1"/>
          </p:cNvSpPr>
          <p:nvPr/>
        </p:nvSpPr>
        <p:spPr>
          <a:xfrm>
            <a:off x="298955" y="1583297"/>
            <a:ext cx="7353701" cy="4879009"/>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5" name="Rectangle 14">
            <a:extLst>
              <a:ext uri="{FF2B5EF4-FFF2-40B4-BE49-F238E27FC236}">
                <a16:creationId xmlns:a16="http://schemas.microsoft.com/office/drawing/2014/main" id="{598BED7D-8989-ED43-91DD-A36B706B55B0}"/>
              </a:ext>
            </a:extLst>
          </p:cNvPr>
          <p:cNvSpPr/>
          <p:nvPr/>
        </p:nvSpPr>
        <p:spPr>
          <a:xfrm>
            <a:off x="0" y="-190341"/>
            <a:ext cx="3497180" cy="668003"/>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BE" altLang="fr-FR" sz="1800" b="1" dirty="0" err="1">
                <a:solidFill>
                  <a:srgbClr val="218351"/>
                </a:solidFill>
                <a:latin typeface="Montserrat" pitchFamily="2" charset="77"/>
                <a:ea typeface="+mn-ea"/>
                <a:cs typeface="+mn-cs"/>
              </a:rPr>
              <a:t>Deel</a:t>
            </a:r>
            <a:r>
              <a:rPr lang="fr-BE" altLang="fr-FR" sz="1800" b="1" dirty="0">
                <a:solidFill>
                  <a:srgbClr val="218351"/>
                </a:solidFill>
                <a:latin typeface="Montserrat" pitchFamily="2" charset="77"/>
                <a:ea typeface="+mn-ea"/>
                <a:cs typeface="+mn-cs"/>
              </a:rPr>
              <a:t> 2 _ </a:t>
            </a:r>
            <a:r>
              <a:rPr lang="fr-BE" sz="1800" b="1" dirty="0">
                <a:solidFill>
                  <a:srgbClr val="218351"/>
                </a:solidFill>
                <a:latin typeface="Montserrat" pitchFamily="2" charset="77"/>
                <a:ea typeface="+mn-ea"/>
                <a:cs typeface="+mn-cs"/>
              </a:rPr>
              <a:t>Roadmap </a:t>
            </a:r>
            <a:r>
              <a:rPr lang="fr-BE" sz="1800" b="1" dirty="0" err="1">
                <a:solidFill>
                  <a:srgbClr val="218351"/>
                </a:solidFill>
                <a:latin typeface="Montserrat" pitchFamily="2" charset="77"/>
                <a:ea typeface="+mn-ea"/>
                <a:cs typeface="+mn-cs"/>
              </a:rPr>
              <a:t>project</a:t>
            </a:r>
            <a:endParaRPr lang="fr-BE" sz="1800" b="1" dirty="0">
              <a:solidFill>
                <a:srgbClr val="218351"/>
              </a:solidFill>
              <a:latin typeface="Montserrat" pitchFamily="2" charset="77"/>
            </a:endParaRPr>
          </a:p>
        </p:txBody>
      </p:sp>
      <p:sp>
        <p:nvSpPr>
          <p:cNvPr id="17" name="Ellipse 16">
            <a:extLst>
              <a:ext uri="{FF2B5EF4-FFF2-40B4-BE49-F238E27FC236}">
                <a16:creationId xmlns:a16="http://schemas.microsoft.com/office/drawing/2014/main" id="{F80078EF-3F21-4BC4-A806-3443F77D7966}"/>
              </a:ext>
            </a:extLst>
          </p:cNvPr>
          <p:cNvSpPr>
            <a:spLocks noGrp="1" noRot="1" noMove="1" noResize="1" noEditPoints="1" noAdjustHandles="1" noChangeArrowheads="1" noChangeShapeType="1"/>
          </p:cNvSpPr>
          <p:nvPr/>
        </p:nvSpPr>
        <p:spPr>
          <a:xfrm>
            <a:off x="170959" y="672674"/>
            <a:ext cx="928498" cy="761748"/>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CS </a:t>
            </a:r>
          </a:p>
          <a:p>
            <a:pPr algn="ctr"/>
            <a:r>
              <a:rPr lang="fr-FR" sz="1400" b="1" dirty="0"/>
              <a:t>1,9 &amp;10</a:t>
            </a:r>
            <a:endParaRPr lang="fr-BE" sz="1400" b="1" dirty="0"/>
          </a:p>
        </p:txBody>
      </p:sp>
      <p:sp>
        <p:nvSpPr>
          <p:cNvPr id="18" name="Rectangle 17">
            <a:extLst>
              <a:ext uri="{FF2B5EF4-FFF2-40B4-BE49-F238E27FC236}">
                <a16:creationId xmlns:a16="http://schemas.microsoft.com/office/drawing/2014/main" id="{8E1C51EE-2DAE-4CE9-8F75-82EF18ABB406}"/>
              </a:ext>
            </a:extLst>
          </p:cNvPr>
          <p:cNvSpPr/>
          <p:nvPr/>
        </p:nvSpPr>
        <p:spPr>
          <a:xfrm>
            <a:off x="8256815" y="14029"/>
            <a:ext cx="3842657" cy="6825343"/>
          </a:xfrm>
          <a:prstGeom prst="rect">
            <a:avLst/>
          </a:prstGeom>
          <a:solidFill>
            <a:srgbClr val="218351"/>
          </a:solidFill>
          <a:ln>
            <a:solidFill>
              <a:srgbClr val="2183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431800">
              <a:lnSpc>
                <a:spcPct val="115000"/>
              </a:lnSpc>
              <a:spcBef>
                <a:spcPts val="600"/>
              </a:spcBef>
              <a:spcAft>
                <a:spcPts val="600"/>
              </a:spcAft>
              <a:tabLst>
                <a:tab pos="5850890" algn="l"/>
              </a:tabLst>
            </a:pPr>
            <a:endParaRPr lang="fr-BE"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9" name="ZoneTexte 18">
            <a:extLst>
              <a:ext uri="{FF2B5EF4-FFF2-40B4-BE49-F238E27FC236}">
                <a16:creationId xmlns:a16="http://schemas.microsoft.com/office/drawing/2014/main" id="{AA15847B-3052-4BC6-BE14-8DA3FA989901}"/>
              </a:ext>
            </a:extLst>
          </p:cNvPr>
          <p:cNvSpPr txBox="1">
            <a:spLocks noGrp="1" noRot="1" noMove="1" noResize="1" noEditPoints="1" noAdjustHandles="1" noChangeArrowheads="1" noChangeShapeType="1"/>
          </p:cNvSpPr>
          <p:nvPr/>
        </p:nvSpPr>
        <p:spPr>
          <a:xfrm>
            <a:off x="8463241" y="870646"/>
            <a:ext cx="3842657" cy="1015919"/>
          </a:xfrm>
          <a:prstGeom prst="rect">
            <a:avLst/>
          </a:prstGeom>
          <a:noFill/>
        </p:spPr>
        <p:txBody>
          <a:bodyPr wrap="square">
            <a:spAutoFit/>
          </a:bodyPr>
          <a:lstStyle/>
          <a:p>
            <a:pPr>
              <a:lnSpc>
                <a:spcPct val="115000"/>
              </a:lnSpc>
              <a:spcAft>
                <a:spcPts val="1000"/>
              </a:spcAft>
            </a:pPr>
            <a:r>
              <a:rPr lang="fr-BE" sz="1400" b="1" dirty="0" err="1">
                <a:solidFill>
                  <a:schemeClr val="bg1"/>
                </a:solidFill>
                <a:latin typeface="Lato" panose="020F0502020204030203" pitchFamily="34" charset="0"/>
                <a:ea typeface="Lato" panose="020F0502020204030203" pitchFamily="34" charset="0"/>
                <a:cs typeface="Lato" panose="020F0502020204030203" pitchFamily="34" charset="0"/>
              </a:rPr>
              <a:t>Vanaf</a:t>
            </a:r>
            <a:r>
              <a:rPr lang="fr-BE" sz="1400" b="1"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BE" sz="1400" b="1" dirty="0" err="1">
                <a:solidFill>
                  <a:schemeClr val="bg1"/>
                </a:solidFill>
                <a:latin typeface="Lato" panose="020F0502020204030203" pitchFamily="34" charset="0"/>
                <a:ea typeface="Lato" panose="020F0502020204030203" pitchFamily="34" charset="0"/>
                <a:cs typeface="Lato" panose="020F0502020204030203" pitchFamily="34" charset="0"/>
              </a:rPr>
              <a:t>welk</a:t>
            </a:r>
            <a:r>
              <a:rPr lang="fr-BE" sz="1400" b="1"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BE" sz="1400" b="1" dirty="0" err="1">
                <a:solidFill>
                  <a:schemeClr val="bg1"/>
                </a:solidFill>
                <a:latin typeface="Lato" panose="020F0502020204030203" pitchFamily="34" charset="0"/>
                <a:ea typeface="Lato" panose="020F0502020204030203" pitchFamily="34" charset="0"/>
                <a:cs typeface="Lato" panose="020F0502020204030203" pitchFamily="34" charset="0"/>
              </a:rPr>
              <a:t>gekwantificeerd</a:t>
            </a:r>
            <a:r>
              <a:rPr lang="fr-BE" sz="1400" b="1"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BE" sz="1400" b="1" dirty="0" err="1">
                <a:solidFill>
                  <a:schemeClr val="bg1"/>
                </a:solidFill>
                <a:latin typeface="Lato" panose="020F0502020204030203" pitchFamily="34" charset="0"/>
                <a:ea typeface="Lato" panose="020F0502020204030203" pitchFamily="34" charset="0"/>
                <a:cs typeface="Lato" panose="020F0502020204030203" pitchFamily="34" charset="0"/>
              </a:rPr>
              <a:t>resultaat</a:t>
            </a:r>
            <a:r>
              <a:rPr lang="fr-BE" sz="1400" b="1"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BE" sz="1400" b="1" dirty="0" err="1">
                <a:solidFill>
                  <a:schemeClr val="bg1"/>
                </a:solidFill>
                <a:latin typeface="Lato" panose="020F0502020204030203" pitchFamily="34" charset="0"/>
                <a:ea typeface="Lato" panose="020F0502020204030203" pitchFamily="34" charset="0"/>
                <a:cs typeface="Lato" panose="020F0502020204030203" pitchFamily="34" charset="0"/>
              </a:rPr>
              <a:t>zal</a:t>
            </a:r>
            <a:r>
              <a:rPr lang="fr-BE" sz="1400" b="1" dirty="0">
                <a:solidFill>
                  <a:schemeClr val="bg1"/>
                </a:solidFill>
                <a:latin typeface="Lato" panose="020F0502020204030203" pitchFamily="34" charset="0"/>
                <a:ea typeface="Lato" panose="020F0502020204030203" pitchFamily="34" charset="0"/>
                <a:cs typeface="Lato" panose="020F0502020204030203" pitchFamily="34" charset="0"/>
              </a:rPr>
              <a:t> u </a:t>
            </a:r>
            <a:r>
              <a:rPr lang="fr-BE" sz="1400" b="1" dirty="0" err="1">
                <a:solidFill>
                  <a:schemeClr val="bg1"/>
                </a:solidFill>
                <a:latin typeface="Lato" panose="020F0502020204030203" pitchFamily="34" charset="0"/>
                <a:ea typeface="Lato" panose="020F0502020204030203" pitchFamily="34" charset="0"/>
                <a:cs typeface="Lato" panose="020F0502020204030203" pitchFamily="34" charset="0"/>
              </a:rPr>
              <a:t>beschouwen</a:t>
            </a:r>
            <a:r>
              <a:rPr lang="fr-BE" sz="1400" b="1"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BE" sz="1400" b="1" dirty="0" err="1">
                <a:solidFill>
                  <a:schemeClr val="bg1"/>
                </a:solidFill>
                <a:latin typeface="Lato" panose="020F0502020204030203" pitchFamily="34" charset="0"/>
                <a:ea typeface="Lato" panose="020F0502020204030203" pitchFamily="34" charset="0"/>
                <a:cs typeface="Lato" panose="020F0502020204030203" pitchFamily="34" charset="0"/>
              </a:rPr>
              <a:t>dat</a:t>
            </a:r>
            <a:r>
              <a:rPr lang="fr-BE" sz="1400" b="1"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BE" sz="1400" b="1" dirty="0" err="1">
                <a:solidFill>
                  <a:schemeClr val="bg1"/>
                </a:solidFill>
                <a:latin typeface="Lato" panose="020F0502020204030203" pitchFamily="34" charset="0"/>
                <a:ea typeface="Lato" panose="020F0502020204030203" pitchFamily="34" charset="0"/>
                <a:cs typeface="Lato" panose="020F0502020204030203" pitchFamily="34" charset="0"/>
              </a:rPr>
              <a:t>uw</a:t>
            </a:r>
            <a:r>
              <a:rPr lang="fr-BE" sz="1400" b="1"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BE" sz="1400" b="1" dirty="0" err="1">
                <a:solidFill>
                  <a:schemeClr val="bg1"/>
                </a:solidFill>
                <a:latin typeface="Lato" panose="020F0502020204030203" pitchFamily="34" charset="0"/>
                <a:ea typeface="Lato" panose="020F0502020204030203" pitchFamily="34" charset="0"/>
                <a:cs typeface="Lato" panose="020F0502020204030203" pitchFamily="34" charset="0"/>
              </a:rPr>
              <a:t>project</a:t>
            </a:r>
            <a:r>
              <a:rPr lang="fr-BE" sz="1400" b="1"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BE" sz="1400" b="1" dirty="0" err="1">
                <a:solidFill>
                  <a:schemeClr val="bg1"/>
                </a:solidFill>
                <a:latin typeface="Lato" panose="020F0502020204030203" pitchFamily="34" charset="0"/>
                <a:ea typeface="Lato" panose="020F0502020204030203" pitchFamily="34" charset="0"/>
                <a:cs typeface="Lato" panose="020F0502020204030203" pitchFamily="34" charset="0"/>
              </a:rPr>
              <a:t>een</a:t>
            </a:r>
            <a:r>
              <a:rPr lang="fr-BE" sz="1400" b="1"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BE" sz="1400" b="1" dirty="0" err="1">
                <a:solidFill>
                  <a:schemeClr val="bg1"/>
                </a:solidFill>
                <a:latin typeface="Lato" panose="020F0502020204030203" pitchFamily="34" charset="0"/>
                <a:ea typeface="Lato" panose="020F0502020204030203" pitchFamily="34" charset="0"/>
                <a:cs typeface="Lato" panose="020F0502020204030203" pitchFamily="34" charset="0"/>
              </a:rPr>
              <a:t>succes</a:t>
            </a:r>
            <a:r>
              <a:rPr lang="fr-BE" sz="1400" b="1"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BE" sz="1400" b="1" dirty="0" err="1">
                <a:solidFill>
                  <a:schemeClr val="bg1"/>
                </a:solidFill>
                <a:latin typeface="Lato" panose="020F0502020204030203" pitchFamily="34" charset="0"/>
                <a:ea typeface="Lato" panose="020F0502020204030203" pitchFamily="34" charset="0"/>
                <a:cs typeface="Lato" panose="020F0502020204030203" pitchFamily="34" charset="0"/>
              </a:rPr>
              <a:t>is</a:t>
            </a:r>
            <a:r>
              <a:rPr lang="fr-BE" sz="1400" b="1" dirty="0">
                <a:solidFill>
                  <a:schemeClr val="bg1"/>
                </a:solidFill>
                <a:latin typeface="Lato" panose="020F0502020204030203" pitchFamily="34" charset="0"/>
                <a:ea typeface="Lato" panose="020F0502020204030203" pitchFamily="34" charset="0"/>
                <a:cs typeface="Lato" panose="020F0502020204030203" pitchFamily="34" charset="0"/>
              </a:rPr>
              <a:t> ? </a:t>
            </a:r>
          </a:p>
          <a:p>
            <a:pPr marR="431800">
              <a:lnSpc>
                <a:spcPct val="115000"/>
              </a:lnSpc>
              <a:spcAft>
                <a:spcPts val="600"/>
              </a:spcAft>
              <a:tabLst>
                <a:tab pos="5850890" algn="l"/>
              </a:tabLst>
            </a:pPr>
            <a:endParaRPr lang="fr-BE"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0" name="ZoneTexte 19">
            <a:extLst>
              <a:ext uri="{FF2B5EF4-FFF2-40B4-BE49-F238E27FC236}">
                <a16:creationId xmlns:a16="http://schemas.microsoft.com/office/drawing/2014/main" id="{EF617A31-7891-4BFC-A5E3-96E28E5AA2BB}"/>
              </a:ext>
            </a:extLst>
          </p:cNvPr>
          <p:cNvSpPr txBox="1">
            <a:spLocks noGrp="1" noRot="1" noMove="1" noResize="1" noEditPoints="1" noAdjustHandles="1" noChangeArrowheads="1" noChangeShapeType="1"/>
          </p:cNvSpPr>
          <p:nvPr/>
        </p:nvSpPr>
        <p:spPr>
          <a:xfrm>
            <a:off x="8523310" y="2167079"/>
            <a:ext cx="3497542" cy="811889"/>
          </a:xfrm>
          <a:prstGeom prst="rect">
            <a:avLst/>
          </a:prstGeom>
          <a:noFill/>
        </p:spPr>
        <p:txBody>
          <a:bodyPr wrap="square">
            <a:spAutoFit/>
          </a:bodyPr>
          <a:lstStyle/>
          <a:p>
            <a:pPr marR="431800">
              <a:lnSpc>
                <a:spcPct val="115000"/>
              </a:lnSpc>
              <a:spcAft>
                <a:spcPts val="600"/>
              </a:spcAft>
              <a:tabLst>
                <a:tab pos="5850890" algn="l"/>
              </a:tabLst>
            </a:pPr>
            <a:r>
              <a:rPr lang="fr-BE" sz="1400" b="1" dirty="0" err="1">
                <a:solidFill>
                  <a:schemeClr val="bg1"/>
                </a:solidFill>
                <a:latin typeface="Lato" panose="020F0502020204030203" pitchFamily="34" charset="0"/>
                <a:ea typeface="Lato" panose="020F0502020204030203" pitchFamily="34" charset="0"/>
                <a:cs typeface="Lato" panose="020F0502020204030203" pitchFamily="34" charset="0"/>
              </a:rPr>
              <a:t>Hoeveel</a:t>
            </a:r>
            <a:r>
              <a:rPr lang="fr-BE" sz="1400" b="1"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BE" sz="1400" b="1" dirty="0" err="1">
                <a:solidFill>
                  <a:schemeClr val="bg1"/>
                </a:solidFill>
                <a:latin typeface="Lato" panose="020F0502020204030203" pitchFamily="34" charset="0"/>
                <a:ea typeface="Lato" panose="020F0502020204030203" pitchFamily="34" charset="0"/>
                <a:cs typeface="Lato" panose="020F0502020204030203" pitchFamily="34" charset="0"/>
              </a:rPr>
              <a:t>personen</a:t>
            </a:r>
            <a:r>
              <a:rPr lang="fr-BE" sz="1400" b="1"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BE" sz="1400" dirty="0" err="1">
                <a:solidFill>
                  <a:schemeClr val="bg1"/>
                </a:solidFill>
                <a:latin typeface="Lato" panose="020F0502020204030203" pitchFamily="34" charset="0"/>
                <a:ea typeface="Lato" panose="020F0502020204030203" pitchFamily="34" charset="0"/>
                <a:cs typeface="Lato" panose="020F0502020204030203" pitchFamily="34" charset="0"/>
              </a:rPr>
              <a:t>hoopt</a:t>
            </a:r>
            <a:r>
              <a:rPr lang="fr-BE" sz="1400" dirty="0">
                <a:solidFill>
                  <a:schemeClr val="bg1"/>
                </a:solidFill>
                <a:latin typeface="Lato" panose="020F0502020204030203" pitchFamily="34" charset="0"/>
                <a:ea typeface="Lato" panose="020F0502020204030203" pitchFamily="34" charset="0"/>
                <a:cs typeface="Lato" panose="020F0502020204030203" pitchFamily="34" charset="0"/>
              </a:rPr>
              <a:t> u te </a:t>
            </a:r>
            <a:r>
              <a:rPr lang="fr-BE" sz="1400" dirty="0" err="1">
                <a:solidFill>
                  <a:schemeClr val="bg1"/>
                </a:solidFill>
                <a:latin typeface="Lato" panose="020F0502020204030203" pitchFamily="34" charset="0"/>
                <a:ea typeface="Lato" panose="020F0502020204030203" pitchFamily="34" charset="0"/>
                <a:cs typeface="Lato" panose="020F0502020204030203" pitchFamily="34" charset="0"/>
              </a:rPr>
              <a:t>betrekken</a:t>
            </a:r>
            <a:r>
              <a:rPr lang="fr-BE" sz="14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BE" sz="1400" dirty="0" err="1">
                <a:solidFill>
                  <a:schemeClr val="bg1"/>
                </a:solidFill>
                <a:latin typeface="Lato" panose="020F0502020204030203" pitchFamily="34" charset="0"/>
                <a:ea typeface="Lato" panose="020F0502020204030203" pitchFamily="34" charset="0"/>
                <a:cs typeface="Lato" panose="020F0502020204030203" pitchFamily="34" charset="0"/>
              </a:rPr>
              <a:t>bij</a:t>
            </a:r>
            <a:r>
              <a:rPr lang="fr-BE" sz="14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BE" sz="1400" u="sng" dirty="0" err="1">
                <a:solidFill>
                  <a:schemeClr val="bg1"/>
                </a:solidFill>
                <a:latin typeface="Lato" panose="020F0502020204030203" pitchFamily="34" charset="0"/>
                <a:ea typeface="Lato" panose="020F0502020204030203" pitchFamily="34" charset="0"/>
                <a:cs typeface="Lato" panose="020F0502020204030203" pitchFamily="34" charset="0"/>
              </a:rPr>
              <a:t>uw</a:t>
            </a:r>
            <a:r>
              <a:rPr lang="fr-BE" sz="1400" u="sng"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BE" sz="1400" u="sng" dirty="0" err="1">
                <a:solidFill>
                  <a:schemeClr val="bg1"/>
                </a:solidFill>
                <a:latin typeface="Lato" panose="020F0502020204030203" pitchFamily="34" charset="0"/>
                <a:ea typeface="Lato" panose="020F0502020204030203" pitchFamily="34" charset="0"/>
                <a:cs typeface="Lato" panose="020F0502020204030203" pitchFamily="34" charset="0"/>
              </a:rPr>
              <a:t>activiteiten</a:t>
            </a:r>
            <a:r>
              <a:rPr lang="fr-BE" sz="1400" u="sng"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BE" sz="1400" dirty="0">
                <a:solidFill>
                  <a:schemeClr val="bg1"/>
                </a:solidFill>
                <a:latin typeface="Lato" panose="020F0502020204030203" pitchFamily="34" charset="0"/>
                <a:ea typeface="Lato" panose="020F0502020204030203" pitchFamily="34" charset="0"/>
                <a:cs typeface="Lato" panose="020F0502020204030203" pitchFamily="34" charset="0"/>
              </a:rPr>
              <a:t>in </a:t>
            </a:r>
            <a:r>
              <a:rPr lang="fr-BE" sz="1400" b="1" dirty="0" err="1">
                <a:solidFill>
                  <a:schemeClr val="bg1"/>
                </a:solidFill>
                <a:latin typeface="Lato" panose="020F0502020204030203" pitchFamily="34" charset="0"/>
                <a:ea typeface="Lato" panose="020F0502020204030203" pitchFamily="34" charset="0"/>
                <a:cs typeface="Lato" panose="020F0502020204030203" pitchFamily="34" charset="0"/>
              </a:rPr>
              <a:t>totaal</a:t>
            </a:r>
            <a:r>
              <a:rPr lang="fr-BE" sz="1400" b="1"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BE" sz="1400" dirty="0">
                <a:solidFill>
                  <a:schemeClr val="bg1"/>
                </a:solidFill>
                <a:latin typeface="Lato" panose="020F0502020204030203" pitchFamily="34" charset="0"/>
                <a:ea typeface="Lato" panose="020F0502020204030203" pitchFamily="34" charset="0"/>
                <a:cs typeface="Lato" panose="020F0502020204030203" pitchFamily="34" charset="0"/>
              </a:rPr>
              <a:t>(</a:t>
            </a:r>
            <a:r>
              <a:rPr lang="fr-BE" sz="1400" dirty="0" err="1">
                <a:solidFill>
                  <a:schemeClr val="bg1"/>
                </a:solidFill>
                <a:latin typeface="Lato" panose="020F0502020204030203" pitchFamily="34" charset="0"/>
                <a:ea typeface="Lato" panose="020F0502020204030203" pitchFamily="34" charset="0"/>
                <a:cs typeface="Lato" panose="020F0502020204030203" pitchFamily="34" charset="0"/>
              </a:rPr>
              <a:t>som</a:t>
            </a:r>
            <a:r>
              <a:rPr lang="fr-BE" sz="1400" dirty="0">
                <a:solidFill>
                  <a:schemeClr val="bg1"/>
                </a:solidFill>
                <a:latin typeface="Lato" panose="020F0502020204030203" pitchFamily="34" charset="0"/>
                <a:ea typeface="Lato" panose="020F0502020204030203" pitchFamily="34" charset="0"/>
                <a:cs typeface="Lato" panose="020F0502020204030203" pitchFamily="34" charset="0"/>
              </a:rPr>
              <a:t> van al </a:t>
            </a:r>
            <a:r>
              <a:rPr lang="fr-BE" sz="1400" dirty="0" err="1">
                <a:solidFill>
                  <a:schemeClr val="bg1"/>
                </a:solidFill>
                <a:latin typeface="Lato" panose="020F0502020204030203" pitchFamily="34" charset="0"/>
                <a:ea typeface="Lato" panose="020F0502020204030203" pitchFamily="34" charset="0"/>
                <a:cs typeface="Lato" panose="020F0502020204030203" pitchFamily="34" charset="0"/>
              </a:rPr>
              <a:t>uw</a:t>
            </a:r>
            <a:r>
              <a:rPr lang="fr-BE" sz="14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BE" sz="1400" dirty="0" err="1">
                <a:solidFill>
                  <a:schemeClr val="bg1"/>
                </a:solidFill>
                <a:latin typeface="Lato" panose="020F0502020204030203" pitchFamily="34" charset="0"/>
                <a:ea typeface="Lato" panose="020F0502020204030203" pitchFamily="34" charset="0"/>
                <a:cs typeface="Lato" panose="020F0502020204030203" pitchFamily="34" charset="0"/>
              </a:rPr>
              <a:t>activiteiten</a:t>
            </a:r>
            <a:r>
              <a:rPr lang="fr-BE" sz="1400" dirty="0">
                <a:solidFill>
                  <a:schemeClr val="bg1"/>
                </a:solidFill>
                <a:latin typeface="Lato" panose="020F0502020204030203" pitchFamily="34" charset="0"/>
                <a:ea typeface="Lato" panose="020F0502020204030203" pitchFamily="34" charset="0"/>
                <a:cs typeface="Lato" panose="020F0502020204030203" pitchFamily="34" charset="0"/>
              </a:rPr>
              <a:t>) ? </a:t>
            </a:r>
          </a:p>
        </p:txBody>
      </p:sp>
      <p:sp>
        <p:nvSpPr>
          <p:cNvPr id="21" name="ZoneTexte 20">
            <a:extLst>
              <a:ext uri="{FF2B5EF4-FFF2-40B4-BE49-F238E27FC236}">
                <a16:creationId xmlns:a16="http://schemas.microsoft.com/office/drawing/2014/main" id="{40EBCD04-AB4E-4CEC-9718-D090A9BB9D78}"/>
              </a:ext>
            </a:extLst>
          </p:cNvPr>
          <p:cNvSpPr txBox="1">
            <a:spLocks noGrp="1" noRot="1" noMove="1" noResize="1" noEditPoints="1" noAdjustHandles="1" noChangeArrowheads="1" noChangeShapeType="1"/>
          </p:cNvSpPr>
          <p:nvPr/>
        </p:nvSpPr>
        <p:spPr>
          <a:xfrm>
            <a:off x="8523310" y="4133767"/>
            <a:ext cx="3659215" cy="1307409"/>
          </a:xfrm>
          <a:prstGeom prst="rect">
            <a:avLst/>
          </a:prstGeom>
          <a:noFill/>
        </p:spPr>
        <p:txBody>
          <a:bodyPr wrap="square">
            <a:spAutoFit/>
          </a:bodyPr>
          <a:lstStyle/>
          <a:p>
            <a:pPr marR="431800">
              <a:lnSpc>
                <a:spcPct val="115000"/>
              </a:lnSpc>
              <a:spcBef>
                <a:spcPts val="600"/>
              </a:spcBef>
              <a:spcAft>
                <a:spcPts val="600"/>
              </a:spcAft>
              <a:tabLst>
                <a:tab pos="5850890" algn="l"/>
              </a:tabLst>
            </a:pPr>
            <a:r>
              <a:rPr lang="fr-BE" sz="1400" b="1" dirty="0" err="1">
                <a:solidFill>
                  <a:schemeClr val="bg1"/>
                </a:solidFill>
                <a:latin typeface="Lato" panose="020F0502020204030203" pitchFamily="34" charset="0"/>
                <a:ea typeface="Lato" panose="020F0502020204030203" pitchFamily="34" charset="0"/>
                <a:cs typeface="Lato" panose="020F0502020204030203" pitchFamily="34" charset="0"/>
              </a:rPr>
              <a:t>Hoeveel</a:t>
            </a:r>
            <a:r>
              <a:rPr lang="fr-BE" sz="1400" b="1"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BE" sz="1400" b="1" dirty="0" err="1">
                <a:solidFill>
                  <a:schemeClr val="bg1"/>
                </a:solidFill>
                <a:latin typeface="Lato" panose="020F0502020204030203" pitchFamily="34" charset="0"/>
                <a:ea typeface="Lato" panose="020F0502020204030203" pitchFamily="34" charset="0"/>
                <a:cs typeface="Lato" panose="020F0502020204030203" pitchFamily="34" charset="0"/>
              </a:rPr>
              <a:t>regelmatige</a:t>
            </a:r>
            <a:r>
              <a:rPr lang="fr-BE" sz="1400" b="1"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BE" sz="1400" b="1" dirty="0" err="1">
                <a:solidFill>
                  <a:schemeClr val="bg1"/>
                </a:solidFill>
                <a:latin typeface="Lato" panose="020F0502020204030203" pitchFamily="34" charset="0"/>
                <a:ea typeface="Lato" panose="020F0502020204030203" pitchFamily="34" charset="0"/>
                <a:cs typeface="Lato" panose="020F0502020204030203" pitchFamily="34" charset="0"/>
              </a:rPr>
              <a:t>gebruikers</a:t>
            </a:r>
            <a:r>
              <a:rPr lang="fr-BE" sz="1400" b="1"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BE" sz="1400" dirty="0" err="1">
                <a:solidFill>
                  <a:schemeClr val="bg1"/>
                </a:solidFill>
                <a:latin typeface="Lato" panose="020F0502020204030203" pitchFamily="34" charset="0"/>
                <a:ea typeface="Lato" panose="020F0502020204030203" pitchFamily="34" charset="0"/>
                <a:cs typeface="Lato" panose="020F0502020204030203" pitchFamily="34" charset="0"/>
              </a:rPr>
              <a:t>verwacht</a:t>
            </a:r>
            <a:r>
              <a:rPr lang="fr-BE" sz="1400" dirty="0">
                <a:solidFill>
                  <a:schemeClr val="bg1"/>
                </a:solidFill>
                <a:latin typeface="Lato" panose="020F0502020204030203" pitchFamily="34" charset="0"/>
                <a:ea typeface="Lato" panose="020F0502020204030203" pitchFamily="34" charset="0"/>
                <a:cs typeface="Lato" panose="020F0502020204030203" pitchFamily="34" charset="0"/>
              </a:rPr>
              <a:t> u in </a:t>
            </a:r>
            <a:r>
              <a:rPr lang="fr-BE" sz="1400" u="sng" dirty="0" err="1">
                <a:solidFill>
                  <a:schemeClr val="bg1"/>
                </a:solidFill>
                <a:latin typeface="Lato" panose="020F0502020204030203" pitchFamily="34" charset="0"/>
                <a:ea typeface="Lato" panose="020F0502020204030203" pitchFamily="34" charset="0"/>
                <a:cs typeface="Lato" panose="020F0502020204030203" pitchFamily="34" charset="0"/>
              </a:rPr>
              <a:t>geval</a:t>
            </a:r>
            <a:r>
              <a:rPr lang="fr-BE" sz="1400" u="sng" dirty="0">
                <a:solidFill>
                  <a:schemeClr val="bg1"/>
                </a:solidFill>
                <a:latin typeface="Lato" panose="020F0502020204030203" pitchFamily="34" charset="0"/>
                <a:ea typeface="Lato" panose="020F0502020204030203" pitchFamily="34" charset="0"/>
                <a:cs typeface="Lato" panose="020F0502020204030203" pitchFamily="34" charset="0"/>
              </a:rPr>
              <a:t> van </a:t>
            </a:r>
            <a:r>
              <a:rPr lang="fr-BE" sz="1400" u="sng" dirty="0" err="1">
                <a:solidFill>
                  <a:schemeClr val="bg1"/>
                </a:solidFill>
                <a:latin typeface="Lato" panose="020F0502020204030203" pitchFamily="34" charset="0"/>
                <a:ea typeface="Lato" panose="020F0502020204030203" pitchFamily="34" charset="0"/>
                <a:cs typeface="Lato" panose="020F0502020204030203" pitchFamily="34" charset="0"/>
              </a:rPr>
              <a:t>een</a:t>
            </a:r>
            <a:r>
              <a:rPr lang="fr-BE" sz="1400" u="sng" dirty="0">
                <a:solidFill>
                  <a:schemeClr val="bg1"/>
                </a:solidFill>
                <a:latin typeface="Lato" panose="020F0502020204030203" pitchFamily="34" charset="0"/>
                <a:ea typeface="Lato" panose="020F0502020204030203" pitchFamily="34" charset="0"/>
                <a:cs typeface="Lato" panose="020F0502020204030203" pitchFamily="34" charset="0"/>
              </a:rPr>
              <a:t> « </a:t>
            </a:r>
            <a:r>
              <a:rPr lang="fr-BE" sz="1400" u="sng" dirty="0" err="1">
                <a:solidFill>
                  <a:schemeClr val="bg1"/>
                </a:solidFill>
                <a:latin typeface="Lato" panose="020F0502020204030203" pitchFamily="34" charset="0"/>
                <a:ea typeface="Lato" panose="020F0502020204030203" pitchFamily="34" charset="0"/>
                <a:cs typeface="Lato" panose="020F0502020204030203" pitchFamily="34" charset="0"/>
              </a:rPr>
              <a:t>infrastructuur</a:t>
            </a:r>
            <a:r>
              <a:rPr lang="fr-BE" sz="1400" u="sng" dirty="0">
                <a:solidFill>
                  <a:schemeClr val="bg1"/>
                </a:solidFill>
                <a:latin typeface="Lato" panose="020F0502020204030203" pitchFamily="34" charset="0"/>
                <a:ea typeface="Lato" panose="020F0502020204030203" pitchFamily="34" charset="0"/>
                <a:cs typeface="Lato" panose="020F0502020204030203" pitchFamily="34" charset="0"/>
              </a:rPr>
              <a:t> » </a:t>
            </a:r>
            <a:r>
              <a:rPr lang="fr-BE" sz="1400" dirty="0">
                <a:solidFill>
                  <a:schemeClr val="bg1"/>
                </a:solidFill>
                <a:latin typeface="Lato" panose="020F0502020204030203" pitchFamily="34" charset="0"/>
                <a:ea typeface="Lato" panose="020F0502020204030203" pitchFamily="34" charset="0"/>
                <a:cs typeface="Lato" panose="020F0502020204030203" pitchFamily="34" charset="0"/>
              </a:rPr>
              <a:t>(</a:t>
            </a:r>
            <a:r>
              <a:rPr lang="fr-BE" sz="1400" dirty="0" err="1">
                <a:solidFill>
                  <a:schemeClr val="bg1"/>
                </a:solidFill>
                <a:latin typeface="Lato" panose="020F0502020204030203" pitchFamily="34" charset="0"/>
                <a:ea typeface="Lato" panose="020F0502020204030203" pitchFamily="34" charset="0"/>
                <a:cs typeface="Lato" panose="020F0502020204030203" pitchFamily="34" charset="0"/>
              </a:rPr>
              <a:t>bijvoorbeeld</a:t>
            </a:r>
            <a:r>
              <a:rPr lang="fr-BE" sz="14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BE" sz="1400" dirty="0" err="1">
                <a:solidFill>
                  <a:schemeClr val="bg1"/>
                </a:solidFill>
                <a:latin typeface="Lato" panose="020F0502020204030203" pitchFamily="34" charset="0"/>
                <a:ea typeface="Lato" panose="020F0502020204030203" pitchFamily="34" charset="0"/>
                <a:cs typeface="Lato" panose="020F0502020204030203" pitchFamily="34" charset="0"/>
              </a:rPr>
              <a:t>een</a:t>
            </a:r>
            <a:r>
              <a:rPr lang="fr-BE" sz="14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BE" sz="1400" dirty="0" err="1">
                <a:solidFill>
                  <a:schemeClr val="bg1"/>
                </a:solidFill>
                <a:latin typeface="Lato" panose="020F0502020204030203" pitchFamily="34" charset="0"/>
                <a:ea typeface="Lato" panose="020F0502020204030203" pitchFamily="34" charset="0"/>
                <a:cs typeface="Lato" panose="020F0502020204030203" pitchFamily="34" charset="0"/>
              </a:rPr>
              <a:t>collectieve</a:t>
            </a:r>
            <a:r>
              <a:rPr lang="fr-BE" sz="1400" dirty="0">
                <a:solidFill>
                  <a:schemeClr val="bg1"/>
                </a:solidFill>
                <a:latin typeface="Lato" panose="020F0502020204030203" pitchFamily="34" charset="0"/>
                <a:ea typeface="Lato" panose="020F0502020204030203" pitchFamily="34" charset="0"/>
                <a:cs typeface="Lato" panose="020F0502020204030203" pitchFamily="34" charset="0"/>
              </a:rPr>
              <a:t> compost, </a:t>
            </a:r>
            <a:r>
              <a:rPr lang="fr-BE" sz="1400" dirty="0" err="1">
                <a:solidFill>
                  <a:schemeClr val="bg1"/>
                </a:solidFill>
                <a:latin typeface="Lato" panose="020F0502020204030203" pitchFamily="34" charset="0"/>
                <a:ea typeface="Lato" panose="020F0502020204030203" pitchFamily="34" charset="0"/>
                <a:cs typeface="Lato" panose="020F0502020204030203" pitchFamily="34" charset="0"/>
              </a:rPr>
              <a:t>een</a:t>
            </a:r>
            <a:r>
              <a:rPr lang="fr-BE" sz="14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BE" sz="1400" dirty="0" err="1">
                <a:solidFill>
                  <a:schemeClr val="bg1"/>
                </a:solidFill>
                <a:latin typeface="Lato" panose="020F0502020204030203" pitchFamily="34" charset="0"/>
                <a:ea typeface="Lato" panose="020F0502020204030203" pitchFamily="34" charset="0"/>
                <a:cs typeface="Lato" panose="020F0502020204030203" pitchFamily="34" charset="0"/>
              </a:rPr>
              <a:t>givebox</a:t>
            </a:r>
            <a:r>
              <a:rPr lang="fr-BE" sz="1400" dirty="0">
                <a:solidFill>
                  <a:schemeClr val="bg1"/>
                </a:solidFill>
                <a:latin typeface="Lato" panose="020F0502020204030203" pitchFamily="34" charset="0"/>
                <a:ea typeface="Lato" panose="020F0502020204030203" pitchFamily="34" charset="0"/>
                <a:cs typeface="Lato" panose="020F0502020204030203" pitchFamily="34" charset="0"/>
              </a:rPr>
              <a:t> of </a:t>
            </a:r>
            <a:r>
              <a:rPr lang="fr-BE" sz="1400" dirty="0" err="1">
                <a:solidFill>
                  <a:schemeClr val="bg1"/>
                </a:solidFill>
                <a:latin typeface="Lato" panose="020F0502020204030203" pitchFamily="34" charset="0"/>
                <a:ea typeface="Lato" panose="020F0502020204030203" pitchFamily="34" charset="0"/>
                <a:cs typeface="Lato" panose="020F0502020204030203" pitchFamily="34" charset="0"/>
              </a:rPr>
              <a:t>een</a:t>
            </a:r>
            <a:r>
              <a:rPr lang="fr-BE" sz="14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BE" sz="1400" dirty="0" err="1">
                <a:solidFill>
                  <a:schemeClr val="bg1"/>
                </a:solidFill>
                <a:latin typeface="Lato" panose="020F0502020204030203" pitchFamily="34" charset="0"/>
                <a:ea typeface="Lato" panose="020F0502020204030203" pitchFamily="34" charset="0"/>
                <a:cs typeface="Lato" panose="020F0502020204030203" pitchFamily="34" charset="0"/>
              </a:rPr>
              <a:t>collectieve</a:t>
            </a:r>
            <a:r>
              <a:rPr lang="fr-BE" sz="14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BE" sz="1400" dirty="0" err="1">
                <a:solidFill>
                  <a:schemeClr val="bg1"/>
                </a:solidFill>
                <a:latin typeface="Lato" panose="020F0502020204030203" pitchFamily="34" charset="0"/>
                <a:ea typeface="Lato" panose="020F0502020204030203" pitchFamily="34" charset="0"/>
                <a:cs typeface="Lato" panose="020F0502020204030203" pitchFamily="34" charset="0"/>
              </a:rPr>
              <a:t>moestuin</a:t>
            </a:r>
            <a:r>
              <a:rPr lang="fr-BE" sz="1400" dirty="0">
                <a:solidFill>
                  <a:schemeClr val="bg1"/>
                </a:solidFill>
                <a:latin typeface="Lato" panose="020F0502020204030203" pitchFamily="34" charset="0"/>
                <a:ea typeface="Lato" panose="020F0502020204030203" pitchFamily="34" charset="0"/>
                <a:cs typeface="Lato" panose="020F0502020204030203" pitchFamily="34" charset="0"/>
              </a:rPr>
              <a:t>)?</a:t>
            </a:r>
          </a:p>
        </p:txBody>
      </p:sp>
      <p:sp>
        <p:nvSpPr>
          <p:cNvPr id="22" name="ZoneTexte 21">
            <a:extLst>
              <a:ext uri="{FF2B5EF4-FFF2-40B4-BE49-F238E27FC236}">
                <a16:creationId xmlns:a16="http://schemas.microsoft.com/office/drawing/2014/main" id="{D5B31535-A624-434A-8285-A310850ECD15}"/>
              </a:ext>
            </a:extLst>
          </p:cNvPr>
          <p:cNvSpPr txBox="1"/>
          <p:nvPr/>
        </p:nvSpPr>
        <p:spPr>
          <a:xfrm>
            <a:off x="453875" y="3101330"/>
            <a:ext cx="6810253" cy="921471"/>
          </a:xfrm>
          <a:prstGeom prst="rect">
            <a:avLst/>
          </a:prstGeom>
          <a:noFill/>
        </p:spPr>
        <p:txBody>
          <a:bodyPr wrap="square">
            <a:spAutoFit/>
          </a:bodyPr>
          <a:lstStyle/>
          <a:p>
            <a:pPr>
              <a:lnSpc>
                <a:spcPct val="115000"/>
              </a:lnSpc>
              <a:spcAft>
                <a:spcPts val="1000"/>
              </a:spcAft>
            </a:pPr>
            <a:r>
              <a:rPr lang="fr-FR" sz="1200" i="1" dirty="0">
                <a:solidFill>
                  <a:schemeClr val="tx1">
                    <a:lumMod val="50000"/>
                    <a:lumOff val="50000"/>
                  </a:schemeClr>
                </a:solidFill>
                <a:latin typeface="Lato" panose="020F0502020204030203" pitchFamily="34" charset="0"/>
              </a:rPr>
              <a:t>…………………………………………………………………………………….………………………………………………………………………………………………………………………………………………………………………..……………………………………………………………………………………….…………………………………………………………………………………………………………………………………………………………………….</a:t>
            </a:r>
          </a:p>
        </p:txBody>
      </p:sp>
      <p:sp>
        <p:nvSpPr>
          <p:cNvPr id="23" name="ZoneTexte 22">
            <a:extLst>
              <a:ext uri="{FF2B5EF4-FFF2-40B4-BE49-F238E27FC236}">
                <a16:creationId xmlns:a16="http://schemas.microsoft.com/office/drawing/2014/main" id="{14D24964-5C64-49D9-BC2B-466D5283264B}"/>
              </a:ext>
            </a:extLst>
          </p:cNvPr>
          <p:cNvSpPr txBox="1"/>
          <p:nvPr/>
        </p:nvSpPr>
        <p:spPr>
          <a:xfrm>
            <a:off x="8532785" y="3092095"/>
            <a:ext cx="2568414" cy="744499"/>
          </a:xfrm>
          <a:prstGeom prst="rect">
            <a:avLst/>
          </a:prstGeom>
          <a:noFill/>
        </p:spPr>
        <p:txBody>
          <a:bodyPr wrap="square">
            <a:spAutoFit/>
          </a:bodyPr>
          <a:lstStyle/>
          <a:p>
            <a:pPr>
              <a:lnSpc>
                <a:spcPct val="115000"/>
              </a:lnSpc>
              <a:spcAft>
                <a:spcPts val="1000"/>
              </a:spcAft>
            </a:pPr>
            <a:r>
              <a:rPr lang="fr-FR" sz="1400" b="1" dirty="0">
                <a:solidFill>
                  <a:schemeClr val="bg1"/>
                </a:solidFill>
                <a:latin typeface="Lato" panose="020F0502020204030203" pitchFamily="34" charset="0"/>
                <a:ea typeface="Lato" panose="020F0502020204030203" pitchFamily="34" charset="0"/>
                <a:cs typeface="Lato" panose="020F0502020204030203" pitchFamily="34" charset="0"/>
              </a:rPr>
              <a:t>…………………………………</a:t>
            </a:r>
            <a:r>
              <a:rPr lang="fr-FR" sz="1200" i="1" dirty="0">
                <a:solidFill>
                  <a:schemeClr val="bg1"/>
                </a:solidFill>
                <a:latin typeface="Lato" panose="020F0502020204030203" pitchFamily="34" charset="0"/>
              </a:rPr>
              <a:t>………………………………………………….……………………</a:t>
            </a:r>
          </a:p>
        </p:txBody>
      </p:sp>
      <p:sp>
        <p:nvSpPr>
          <p:cNvPr id="24" name="ZoneTexte 23">
            <a:extLst>
              <a:ext uri="{FF2B5EF4-FFF2-40B4-BE49-F238E27FC236}">
                <a16:creationId xmlns:a16="http://schemas.microsoft.com/office/drawing/2014/main" id="{BC5A3158-1314-49B1-A4D8-9A6901F0718B}"/>
              </a:ext>
            </a:extLst>
          </p:cNvPr>
          <p:cNvSpPr txBox="1"/>
          <p:nvPr/>
        </p:nvSpPr>
        <p:spPr>
          <a:xfrm>
            <a:off x="8532785" y="5490615"/>
            <a:ext cx="2568414" cy="496739"/>
          </a:xfrm>
          <a:prstGeom prst="rect">
            <a:avLst/>
          </a:prstGeom>
          <a:noFill/>
        </p:spPr>
        <p:txBody>
          <a:bodyPr wrap="square">
            <a:spAutoFit/>
          </a:bodyPr>
          <a:lstStyle/>
          <a:p>
            <a:pPr>
              <a:lnSpc>
                <a:spcPct val="115000"/>
              </a:lnSpc>
              <a:spcAft>
                <a:spcPts val="1000"/>
              </a:spcAft>
            </a:pPr>
            <a:r>
              <a:rPr lang="fr-FR" sz="1200" i="1" dirty="0">
                <a:solidFill>
                  <a:schemeClr val="bg1"/>
                </a:solidFill>
                <a:latin typeface="Lato" panose="020F0502020204030203" pitchFamily="34" charset="0"/>
              </a:rPr>
              <a:t>…………………………………………………………………………………….……………………</a:t>
            </a:r>
          </a:p>
        </p:txBody>
      </p:sp>
    </p:spTree>
    <p:extLst>
      <p:ext uri="{BB962C8B-B14F-4D97-AF65-F5344CB8AC3E}">
        <p14:creationId xmlns:p14="http://schemas.microsoft.com/office/powerpoint/2010/main" val="241158725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8FFB8384-132A-4BFF-A3BD-6B481C8D84E3}"/>
              </a:ext>
            </a:extLst>
          </p:cNvPr>
          <p:cNvSpPr txBox="1"/>
          <p:nvPr/>
        </p:nvSpPr>
        <p:spPr>
          <a:xfrm>
            <a:off x="478970" y="1046603"/>
            <a:ext cx="11625943" cy="503408"/>
          </a:xfrm>
          <a:prstGeom prst="rect">
            <a:avLst/>
          </a:prstGeom>
          <a:noFill/>
        </p:spPr>
        <p:txBody>
          <a:bodyPr wrap="square">
            <a:spAutoFit/>
          </a:bodyPr>
          <a:lstStyle/>
          <a:p>
            <a:pPr marR="431800">
              <a:lnSpc>
                <a:spcPct val="115000"/>
              </a:lnSpc>
              <a:spcBef>
                <a:spcPts val="1000"/>
              </a:spcBef>
              <a:spcAft>
                <a:spcPts val="600"/>
              </a:spcAft>
              <a:tabLst>
                <a:tab pos="5850890" algn="l"/>
              </a:tabLst>
            </a:pPr>
            <a:r>
              <a:rPr lang="fr-FR" sz="1200" u="sng" dirty="0" err="1">
                <a:solidFill>
                  <a:srgbClr val="218351"/>
                </a:solidFill>
                <a:latin typeface="Calibri" panose="020F0502020204030204" pitchFamily="34" charset="0"/>
                <a:cs typeface="Calibri" panose="020F0502020204030204" pitchFamily="34" charset="0"/>
              </a:rPr>
              <a:t>Kies</a:t>
            </a:r>
            <a:r>
              <a:rPr lang="fr-FR" sz="1200" u="sng" dirty="0">
                <a:solidFill>
                  <a:srgbClr val="218351"/>
                </a:solidFill>
                <a:latin typeface="Calibri" panose="020F0502020204030204" pitchFamily="34" charset="0"/>
                <a:cs typeface="Calibri" panose="020F0502020204030204" pitchFamily="34" charset="0"/>
              </a:rPr>
              <a:t> </a:t>
            </a:r>
            <a:r>
              <a:rPr lang="fr-FR" sz="1200" u="sng" dirty="0" err="1">
                <a:solidFill>
                  <a:srgbClr val="218351"/>
                </a:solidFill>
                <a:latin typeface="Calibri" panose="020F0502020204030204" pitchFamily="34" charset="0"/>
                <a:cs typeface="Calibri" panose="020F0502020204030204" pitchFamily="34" charset="0"/>
              </a:rPr>
              <a:t>voor</a:t>
            </a:r>
            <a:r>
              <a:rPr lang="fr-FR" sz="1200" u="sng" dirty="0">
                <a:solidFill>
                  <a:srgbClr val="218351"/>
                </a:solidFill>
                <a:latin typeface="Calibri" panose="020F0502020204030204" pitchFamily="34" charset="0"/>
                <a:cs typeface="Calibri" panose="020F0502020204030204" pitchFamily="34" charset="0"/>
              </a:rPr>
              <a:t> </a:t>
            </a:r>
            <a:r>
              <a:rPr lang="fr-FR" sz="1200" u="sng" dirty="0" err="1">
                <a:solidFill>
                  <a:srgbClr val="218351"/>
                </a:solidFill>
                <a:latin typeface="Calibri" panose="020F0502020204030204" pitchFamily="34" charset="0"/>
                <a:cs typeface="Calibri" panose="020F0502020204030204" pitchFamily="34" charset="0"/>
              </a:rPr>
              <a:t>uw</a:t>
            </a:r>
            <a:r>
              <a:rPr lang="fr-FR" sz="1200" u="sng" dirty="0">
                <a:solidFill>
                  <a:srgbClr val="218351"/>
                </a:solidFill>
                <a:latin typeface="Calibri" panose="020F0502020204030204" pitchFamily="34" charset="0"/>
                <a:cs typeface="Calibri" panose="020F0502020204030204" pitchFamily="34" charset="0"/>
              </a:rPr>
              <a:t> </a:t>
            </a:r>
            <a:r>
              <a:rPr lang="fr-FR" sz="1200" u="sng" dirty="0" err="1">
                <a:solidFill>
                  <a:srgbClr val="218351"/>
                </a:solidFill>
                <a:latin typeface="Calibri" panose="020F0502020204030204" pitchFamily="34" charset="0"/>
                <a:cs typeface="Calibri" panose="020F0502020204030204" pitchFamily="34" charset="0"/>
              </a:rPr>
              <a:t>gekozen</a:t>
            </a:r>
            <a:r>
              <a:rPr lang="fr-FR" sz="1200" u="sng" dirty="0">
                <a:solidFill>
                  <a:srgbClr val="218351"/>
                </a:solidFill>
                <a:latin typeface="Calibri" panose="020F0502020204030204" pitchFamily="34" charset="0"/>
                <a:cs typeface="Calibri" panose="020F0502020204030204" pitchFamily="34" charset="0"/>
              </a:rPr>
              <a:t> </a:t>
            </a:r>
            <a:r>
              <a:rPr lang="fr-FR" sz="1200" u="sng" dirty="0" err="1">
                <a:solidFill>
                  <a:srgbClr val="218351"/>
                </a:solidFill>
                <a:latin typeface="Calibri" panose="020F0502020204030204" pitchFamily="34" charset="0"/>
                <a:cs typeface="Calibri" panose="020F0502020204030204" pitchFamily="34" charset="0"/>
              </a:rPr>
              <a:t>thema's</a:t>
            </a:r>
            <a:r>
              <a:rPr lang="fr-FR" sz="1200" u="sng" dirty="0">
                <a:solidFill>
                  <a:srgbClr val="218351"/>
                </a:solidFill>
                <a:latin typeface="Calibri" panose="020F0502020204030204" pitchFamily="34" charset="0"/>
                <a:cs typeface="Calibri" panose="020F0502020204030204" pitchFamily="34" charset="0"/>
              </a:rPr>
              <a:t>, </a:t>
            </a:r>
            <a:r>
              <a:rPr lang="fr-FR" sz="1200" dirty="0">
                <a:solidFill>
                  <a:srgbClr val="218351"/>
                </a:solidFill>
                <a:latin typeface="Calibri" panose="020F0502020204030204" pitchFamily="34" charset="0"/>
                <a:cs typeface="Calibri" panose="020F0502020204030204" pitchFamily="34" charset="0"/>
              </a:rPr>
              <a:t>de </a:t>
            </a:r>
            <a:r>
              <a:rPr lang="fr-FR" sz="1200" dirty="0" err="1">
                <a:solidFill>
                  <a:srgbClr val="218351"/>
                </a:solidFill>
                <a:latin typeface="Calibri" panose="020F0502020204030204" pitchFamily="34" charset="0"/>
                <a:cs typeface="Calibri" panose="020F0502020204030204" pitchFamily="34" charset="0"/>
              </a:rPr>
              <a:t>meest</a:t>
            </a:r>
            <a:r>
              <a:rPr lang="fr-FR" sz="1200" dirty="0">
                <a:solidFill>
                  <a:srgbClr val="218351"/>
                </a:solidFill>
                <a:latin typeface="Calibri" panose="020F0502020204030204" pitchFamily="34" charset="0"/>
                <a:cs typeface="Calibri" panose="020F0502020204030204" pitchFamily="34" charset="0"/>
              </a:rPr>
              <a:t> </a:t>
            </a:r>
            <a:r>
              <a:rPr lang="fr-FR" sz="1200" dirty="0" err="1">
                <a:solidFill>
                  <a:srgbClr val="218351"/>
                </a:solidFill>
                <a:latin typeface="Calibri" panose="020F0502020204030204" pitchFamily="34" charset="0"/>
                <a:cs typeface="Calibri" panose="020F0502020204030204" pitchFamily="34" charset="0"/>
              </a:rPr>
              <a:t>geschikte</a:t>
            </a:r>
            <a:r>
              <a:rPr lang="fr-FR" sz="1200" dirty="0">
                <a:solidFill>
                  <a:srgbClr val="218351"/>
                </a:solidFill>
                <a:latin typeface="Calibri" panose="020F0502020204030204" pitchFamily="34" charset="0"/>
                <a:cs typeface="Calibri" panose="020F0502020204030204" pitchFamily="34" charset="0"/>
              </a:rPr>
              <a:t> </a:t>
            </a:r>
            <a:r>
              <a:rPr lang="fr-FR" sz="1200" dirty="0" err="1">
                <a:solidFill>
                  <a:srgbClr val="218351"/>
                </a:solidFill>
                <a:latin typeface="Calibri" panose="020F0502020204030204" pitchFamily="34" charset="0"/>
                <a:cs typeface="Calibri" panose="020F0502020204030204" pitchFamily="34" charset="0"/>
              </a:rPr>
              <a:t>indicator</a:t>
            </a:r>
            <a:r>
              <a:rPr lang="fr-FR" sz="1200" dirty="0">
                <a:solidFill>
                  <a:srgbClr val="218351"/>
                </a:solidFill>
                <a:latin typeface="Calibri" panose="020F0502020204030204" pitchFamily="34" charset="0"/>
                <a:cs typeface="Calibri" panose="020F0502020204030204" pitchFamily="34" charset="0"/>
              </a:rPr>
              <a:t>/</a:t>
            </a:r>
            <a:r>
              <a:rPr lang="fr-FR" sz="1200" dirty="0" err="1">
                <a:solidFill>
                  <a:srgbClr val="218351"/>
                </a:solidFill>
                <a:latin typeface="Calibri" panose="020F0502020204030204" pitchFamily="34" charset="0"/>
                <a:cs typeface="Calibri" panose="020F0502020204030204" pitchFamily="34" charset="0"/>
              </a:rPr>
              <a:t>indicatoren</a:t>
            </a:r>
            <a:r>
              <a:rPr lang="fr-FR" sz="1200" dirty="0">
                <a:solidFill>
                  <a:srgbClr val="218351"/>
                </a:solidFill>
                <a:latin typeface="Calibri" panose="020F0502020204030204" pitchFamily="34" charset="0"/>
                <a:cs typeface="Calibri" panose="020F0502020204030204" pitchFamily="34" charset="0"/>
              </a:rPr>
              <a:t> </a:t>
            </a:r>
            <a:r>
              <a:rPr lang="fr-FR" sz="1200" dirty="0" err="1">
                <a:solidFill>
                  <a:srgbClr val="218351"/>
                </a:solidFill>
                <a:latin typeface="Calibri" panose="020F0502020204030204" pitchFamily="34" charset="0"/>
                <a:cs typeface="Calibri" panose="020F0502020204030204" pitchFamily="34" charset="0"/>
              </a:rPr>
              <a:t>voor</a:t>
            </a:r>
            <a:r>
              <a:rPr lang="fr-FR" sz="1200" dirty="0">
                <a:solidFill>
                  <a:srgbClr val="218351"/>
                </a:solidFill>
                <a:latin typeface="Calibri" panose="020F0502020204030204" pitchFamily="34" charset="0"/>
                <a:cs typeface="Calibri" panose="020F0502020204030204" pitchFamily="34" charset="0"/>
              </a:rPr>
              <a:t> </a:t>
            </a:r>
            <a:r>
              <a:rPr lang="fr-FR" sz="1200" dirty="0" err="1">
                <a:solidFill>
                  <a:srgbClr val="218351"/>
                </a:solidFill>
                <a:latin typeface="Calibri" panose="020F0502020204030204" pitchFamily="34" charset="0"/>
                <a:cs typeface="Calibri" panose="020F0502020204030204" pitchFamily="34" charset="0"/>
              </a:rPr>
              <a:t>uw</a:t>
            </a:r>
            <a:r>
              <a:rPr lang="fr-FR" sz="1200" dirty="0">
                <a:solidFill>
                  <a:srgbClr val="218351"/>
                </a:solidFill>
                <a:latin typeface="Calibri" panose="020F0502020204030204" pitchFamily="34" charset="0"/>
                <a:cs typeface="Calibri" panose="020F0502020204030204" pitchFamily="34" charset="0"/>
              </a:rPr>
              <a:t> </a:t>
            </a:r>
            <a:r>
              <a:rPr lang="fr-FR" sz="1200" dirty="0" err="1">
                <a:solidFill>
                  <a:srgbClr val="218351"/>
                </a:solidFill>
                <a:latin typeface="Calibri" panose="020F0502020204030204" pitchFamily="34" charset="0"/>
                <a:cs typeface="Calibri" panose="020F0502020204030204" pitchFamily="34" charset="0"/>
              </a:rPr>
              <a:t>project</a:t>
            </a:r>
            <a:r>
              <a:rPr lang="fr-FR" sz="1200" dirty="0">
                <a:solidFill>
                  <a:srgbClr val="218351"/>
                </a:solidFill>
                <a:latin typeface="Calibri" panose="020F0502020204030204" pitchFamily="34" charset="0"/>
                <a:cs typeface="Calibri" panose="020F0502020204030204" pitchFamily="34" charset="0"/>
              </a:rPr>
              <a:t>. </a:t>
            </a:r>
            <a:r>
              <a:rPr lang="fr-FR" sz="1200" dirty="0" err="1">
                <a:solidFill>
                  <a:srgbClr val="218351"/>
                </a:solidFill>
                <a:latin typeface="Calibri" panose="020F0502020204030204" pitchFamily="34" charset="0"/>
                <a:cs typeface="Calibri" panose="020F0502020204030204" pitchFamily="34" charset="0"/>
              </a:rPr>
              <a:t>Deze</a:t>
            </a:r>
            <a:r>
              <a:rPr lang="fr-FR" sz="1200" dirty="0">
                <a:solidFill>
                  <a:srgbClr val="218351"/>
                </a:solidFill>
                <a:latin typeface="Calibri" panose="020F0502020204030204" pitchFamily="34" charset="0"/>
                <a:cs typeface="Calibri" panose="020F0502020204030204" pitchFamily="34" charset="0"/>
              </a:rPr>
              <a:t> </a:t>
            </a:r>
            <a:r>
              <a:rPr lang="fr-FR" sz="1200" dirty="0" err="1">
                <a:solidFill>
                  <a:srgbClr val="218351"/>
                </a:solidFill>
                <a:latin typeface="Calibri" panose="020F0502020204030204" pitchFamily="34" charset="0"/>
                <a:cs typeface="Calibri" panose="020F0502020204030204" pitchFamily="34" charset="0"/>
              </a:rPr>
              <a:t>indicatoren</a:t>
            </a:r>
            <a:r>
              <a:rPr lang="fr-FR" sz="1200" dirty="0">
                <a:solidFill>
                  <a:srgbClr val="218351"/>
                </a:solidFill>
                <a:latin typeface="Calibri" panose="020F0502020204030204" pitchFamily="34" charset="0"/>
                <a:cs typeface="Calibri" panose="020F0502020204030204" pitchFamily="34" charset="0"/>
              </a:rPr>
              <a:t> </a:t>
            </a:r>
            <a:r>
              <a:rPr lang="fr-FR" sz="1200" dirty="0" err="1">
                <a:solidFill>
                  <a:srgbClr val="218351"/>
                </a:solidFill>
                <a:latin typeface="Calibri" panose="020F0502020204030204" pitchFamily="34" charset="0"/>
                <a:cs typeface="Calibri" panose="020F0502020204030204" pitchFamily="34" charset="0"/>
              </a:rPr>
              <a:t>zullen</a:t>
            </a:r>
            <a:r>
              <a:rPr lang="fr-FR" sz="1200" dirty="0">
                <a:solidFill>
                  <a:srgbClr val="218351"/>
                </a:solidFill>
                <a:latin typeface="Calibri" panose="020F0502020204030204" pitchFamily="34" charset="0"/>
                <a:cs typeface="Calibri" panose="020F0502020204030204" pitchFamily="34" charset="0"/>
              </a:rPr>
              <a:t> </a:t>
            </a:r>
            <a:r>
              <a:rPr lang="fr-FR" sz="1200" dirty="0" err="1">
                <a:solidFill>
                  <a:srgbClr val="218351"/>
                </a:solidFill>
                <a:latin typeface="Calibri" panose="020F0502020204030204" pitchFamily="34" charset="0"/>
                <a:cs typeface="Calibri" panose="020F0502020204030204" pitchFamily="34" charset="0"/>
              </a:rPr>
              <a:t>worden</a:t>
            </a:r>
            <a:r>
              <a:rPr lang="fr-FR" sz="1200" dirty="0">
                <a:solidFill>
                  <a:srgbClr val="218351"/>
                </a:solidFill>
                <a:latin typeface="Calibri" panose="020F0502020204030204" pitchFamily="34" charset="0"/>
                <a:cs typeface="Calibri" panose="020F0502020204030204" pitchFamily="34" charset="0"/>
              </a:rPr>
              <a:t> </a:t>
            </a:r>
            <a:r>
              <a:rPr lang="fr-FR" sz="1200" dirty="0" err="1">
                <a:solidFill>
                  <a:srgbClr val="218351"/>
                </a:solidFill>
                <a:latin typeface="Calibri" panose="020F0502020204030204" pitchFamily="34" charset="0"/>
                <a:cs typeface="Calibri" panose="020F0502020204030204" pitchFamily="34" charset="0"/>
              </a:rPr>
              <a:t>gevraagd</a:t>
            </a:r>
            <a:r>
              <a:rPr lang="fr-FR" sz="1200" dirty="0">
                <a:solidFill>
                  <a:srgbClr val="218351"/>
                </a:solidFill>
                <a:latin typeface="Calibri" panose="020F0502020204030204" pitchFamily="34" charset="0"/>
                <a:cs typeface="Calibri" panose="020F0502020204030204" pitchFamily="34" charset="0"/>
              </a:rPr>
              <a:t> in het </a:t>
            </a:r>
            <a:r>
              <a:rPr lang="fr-FR" sz="1200" dirty="0" err="1">
                <a:solidFill>
                  <a:srgbClr val="218351"/>
                </a:solidFill>
                <a:latin typeface="Calibri" panose="020F0502020204030204" pitchFamily="34" charset="0"/>
                <a:cs typeface="Calibri" panose="020F0502020204030204" pitchFamily="34" charset="0"/>
              </a:rPr>
              <a:t>evaluatierapport</a:t>
            </a:r>
            <a:r>
              <a:rPr lang="fr-FR" sz="1200" dirty="0">
                <a:solidFill>
                  <a:srgbClr val="218351"/>
                </a:solidFill>
                <a:latin typeface="Calibri" panose="020F0502020204030204" pitchFamily="34" charset="0"/>
                <a:cs typeface="Calibri" panose="020F0502020204030204" pitchFamily="34" charset="0"/>
              </a:rPr>
              <a:t> </a:t>
            </a:r>
            <a:r>
              <a:rPr lang="fr-FR" sz="1200" dirty="0" err="1">
                <a:solidFill>
                  <a:srgbClr val="218351"/>
                </a:solidFill>
                <a:latin typeface="Calibri" panose="020F0502020204030204" pitchFamily="34" charset="0"/>
                <a:cs typeface="Calibri" panose="020F0502020204030204" pitchFamily="34" charset="0"/>
              </a:rPr>
              <a:t>dat</a:t>
            </a:r>
            <a:r>
              <a:rPr lang="fr-FR" sz="1200" dirty="0">
                <a:solidFill>
                  <a:srgbClr val="218351"/>
                </a:solidFill>
                <a:latin typeface="Calibri" panose="020F0502020204030204" pitchFamily="34" charset="0"/>
                <a:cs typeface="Calibri" panose="020F0502020204030204" pitchFamily="34" charset="0"/>
              </a:rPr>
              <a:t> u </a:t>
            </a:r>
            <a:r>
              <a:rPr lang="fr-FR" sz="1200" dirty="0" err="1">
                <a:solidFill>
                  <a:srgbClr val="218351"/>
                </a:solidFill>
                <a:latin typeface="Calibri" panose="020F0502020204030204" pitchFamily="34" charset="0"/>
                <a:cs typeface="Calibri" panose="020F0502020204030204" pitchFamily="34" charset="0"/>
              </a:rPr>
              <a:t>aan</a:t>
            </a:r>
            <a:r>
              <a:rPr lang="fr-FR" sz="1200" dirty="0">
                <a:solidFill>
                  <a:srgbClr val="218351"/>
                </a:solidFill>
                <a:latin typeface="Calibri" panose="020F0502020204030204" pitchFamily="34" charset="0"/>
                <a:cs typeface="Calibri" panose="020F0502020204030204" pitchFamily="34" charset="0"/>
              </a:rPr>
              <a:t> het </a:t>
            </a:r>
            <a:r>
              <a:rPr lang="fr-FR" sz="1200" dirty="0" err="1">
                <a:solidFill>
                  <a:srgbClr val="218351"/>
                </a:solidFill>
                <a:latin typeface="Calibri" panose="020F0502020204030204" pitchFamily="34" charset="0"/>
                <a:cs typeface="Calibri" panose="020F0502020204030204" pitchFamily="34" charset="0"/>
              </a:rPr>
              <a:t>einde</a:t>
            </a:r>
            <a:r>
              <a:rPr lang="fr-FR" sz="1200" dirty="0">
                <a:solidFill>
                  <a:srgbClr val="218351"/>
                </a:solidFill>
                <a:latin typeface="Calibri" panose="020F0502020204030204" pitchFamily="34" charset="0"/>
                <a:cs typeface="Calibri" panose="020F0502020204030204" pitchFamily="34" charset="0"/>
              </a:rPr>
              <a:t> van het </a:t>
            </a:r>
            <a:r>
              <a:rPr lang="fr-FR" sz="1200" dirty="0" err="1">
                <a:solidFill>
                  <a:srgbClr val="218351"/>
                </a:solidFill>
                <a:latin typeface="Calibri" panose="020F0502020204030204" pitchFamily="34" charset="0"/>
                <a:cs typeface="Calibri" panose="020F0502020204030204" pitchFamily="34" charset="0"/>
              </a:rPr>
              <a:t>project</a:t>
            </a:r>
            <a:r>
              <a:rPr lang="fr-FR" sz="1200" dirty="0">
                <a:solidFill>
                  <a:srgbClr val="218351"/>
                </a:solidFill>
                <a:latin typeface="Calibri" panose="020F0502020204030204" pitchFamily="34" charset="0"/>
                <a:cs typeface="Calibri" panose="020F0502020204030204" pitchFamily="34" charset="0"/>
              </a:rPr>
              <a:t> </a:t>
            </a:r>
            <a:r>
              <a:rPr lang="fr-FR" sz="1200" dirty="0" err="1">
                <a:solidFill>
                  <a:srgbClr val="218351"/>
                </a:solidFill>
                <a:latin typeface="Calibri" panose="020F0502020204030204" pitchFamily="34" charset="0"/>
                <a:cs typeface="Calibri" panose="020F0502020204030204" pitchFamily="34" charset="0"/>
              </a:rPr>
              <a:t>zal</a:t>
            </a:r>
            <a:r>
              <a:rPr lang="fr-FR" sz="1200" dirty="0">
                <a:solidFill>
                  <a:srgbClr val="218351"/>
                </a:solidFill>
                <a:latin typeface="Calibri" panose="020F0502020204030204" pitchFamily="34" charset="0"/>
                <a:cs typeface="Calibri" panose="020F0502020204030204" pitchFamily="34" charset="0"/>
              </a:rPr>
              <a:t> </a:t>
            </a:r>
            <a:r>
              <a:rPr lang="fr-FR" sz="1200" dirty="0" err="1">
                <a:solidFill>
                  <a:srgbClr val="218351"/>
                </a:solidFill>
                <a:latin typeface="Calibri" panose="020F0502020204030204" pitchFamily="34" charset="0"/>
                <a:cs typeface="Calibri" panose="020F0502020204030204" pitchFamily="34" charset="0"/>
              </a:rPr>
              <a:t>moeten</a:t>
            </a:r>
            <a:r>
              <a:rPr lang="fr-FR" sz="1200" dirty="0">
                <a:solidFill>
                  <a:srgbClr val="218351"/>
                </a:solidFill>
                <a:latin typeface="Calibri" panose="020F0502020204030204" pitchFamily="34" charset="0"/>
                <a:cs typeface="Calibri" panose="020F0502020204030204" pitchFamily="34" charset="0"/>
              </a:rPr>
              <a:t> </a:t>
            </a:r>
            <a:r>
              <a:rPr lang="fr-FR" sz="1200" dirty="0" err="1">
                <a:solidFill>
                  <a:srgbClr val="218351"/>
                </a:solidFill>
                <a:latin typeface="Calibri" panose="020F0502020204030204" pitchFamily="34" charset="0"/>
                <a:cs typeface="Calibri" panose="020F0502020204030204" pitchFamily="34" charset="0"/>
              </a:rPr>
              <a:t>indienen</a:t>
            </a:r>
            <a:r>
              <a:rPr lang="fr-FR" sz="1200" dirty="0">
                <a:solidFill>
                  <a:srgbClr val="218351"/>
                </a:solidFill>
                <a:latin typeface="Calibri" panose="020F0502020204030204" pitchFamily="34" charset="0"/>
                <a:cs typeface="Calibri" panose="020F0502020204030204" pitchFamily="34" charset="0"/>
              </a:rPr>
              <a:t>. </a:t>
            </a:r>
            <a:r>
              <a:rPr kumimoji="0" lang="fr-FR" altLang="fr-FR" sz="1200" b="0" i="1" u="none" strike="noStrike" cap="none" normalizeH="0" baseline="0" dirty="0">
                <a:ln>
                  <a:noFill/>
                </a:ln>
                <a:solidFill>
                  <a:srgbClr val="808080"/>
                </a:solidFill>
                <a:effectLst/>
                <a:latin typeface="Calibri" panose="020F0502020204030204" pitchFamily="34" charset="0"/>
                <a:ea typeface="Arial Unicode MS"/>
                <a:cs typeface="Calibri" panose="020F0502020204030204" pitchFamily="34" charset="0"/>
              </a:rPr>
              <a:t>U </a:t>
            </a:r>
            <a:r>
              <a:rPr kumimoji="0" lang="fr-FR" altLang="fr-FR" sz="1200" b="0" i="1" u="none" strike="noStrike" cap="none" normalizeH="0" baseline="0" dirty="0" err="1">
                <a:ln>
                  <a:noFill/>
                </a:ln>
                <a:solidFill>
                  <a:srgbClr val="808080"/>
                </a:solidFill>
                <a:effectLst/>
                <a:latin typeface="Calibri" panose="020F0502020204030204" pitchFamily="34" charset="0"/>
                <a:ea typeface="Arial Unicode MS"/>
                <a:cs typeface="Calibri" panose="020F0502020204030204" pitchFamily="34" charset="0"/>
              </a:rPr>
              <a:t>mag</a:t>
            </a:r>
            <a:r>
              <a:rPr kumimoji="0" lang="fr-FR" altLang="fr-FR" sz="1200" b="0" i="1" u="none" strike="noStrike" cap="none" normalizeH="0" baseline="0" dirty="0">
                <a:ln>
                  <a:noFill/>
                </a:ln>
                <a:solidFill>
                  <a:srgbClr val="808080"/>
                </a:solidFill>
                <a:effectLst/>
                <a:latin typeface="Calibri" panose="020F0502020204030204" pitchFamily="34" charset="0"/>
                <a:ea typeface="Arial Unicode MS"/>
                <a:cs typeface="Calibri" panose="020F0502020204030204" pitchFamily="34" charset="0"/>
              </a:rPr>
              <a:t> de </a:t>
            </a:r>
            <a:r>
              <a:rPr kumimoji="0" lang="fr-FR" altLang="fr-FR" sz="1200" b="0" i="1" u="none" strike="noStrike" cap="none" normalizeH="0" baseline="0" dirty="0" err="1">
                <a:ln>
                  <a:noFill/>
                </a:ln>
                <a:solidFill>
                  <a:srgbClr val="808080"/>
                </a:solidFill>
                <a:effectLst/>
                <a:latin typeface="Calibri" panose="020F0502020204030204" pitchFamily="34" charset="0"/>
                <a:ea typeface="Arial Unicode MS"/>
                <a:cs typeface="Calibri" panose="020F0502020204030204" pitchFamily="34" charset="0"/>
              </a:rPr>
              <a:t>thema's</a:t>
            </a:r>
            <a:r>
              <a:rPr kumimoji="0" lang="fr-FR" altLang="fr-FR" sz="1200" b="0" i="1" u="none" strike="noStrike" cap="none" normalizeH="0" baseline="0" dirty="0">
                <a:ln>
                  <a:noFill/>
                </a:ln>
                <a:solidFill>
                  <a:srgbClr val="808080"/>
                </a:solidFill>
                <a:effectLst/>
                <a:latin typeface="Calibri" panose="020F0502020204030204" pitchFamily="34" charset="0"/>
                <a:ea typeface="Arial Unicode MS"/>
                <a:cs typeface="Calibri" panose="020F0502020204030204" pitchFamily="34" charset="0"/>
              </a:rPr>
              <a:t> en </a:t>
            </a:r>
            <a:r>
              <a:rPr kumimoji="0" lang="fr-FR" altLang="fr-FR" sz="1200" b="0" i="1" u="none" strike="noStrike" cap="none" normalizeH="0" baseline="0" dirty="0" err="1">
                <a:ln>
                  <a:noFill/>
                </a:ln>
                <a:solidFill>
                  <a:srgbClr val="808080"/>
                </a:solidFill>
                <a:effectLst/>
                <a:latin typeface="Calibri" panose="020F0502020204030204" pitchFamily="34" charset="0"/>
                <a:ea typeface="Arial Unicode MS"/>
                <a:cs typeface="Calibri" panose="020F0502020204030204" pitchFamily="34" charset="0"/>
              </a:rPr>
              <a:t>indicatoren</a:t>
            </a:r>
            <a:r>
              <a:rPr kumimoji="0" lang="fr-FR" altLang="fr-FR" sz="1200" b="0" i="1" u="none" strike="noStrike" cap="none" normalizeH="0" baseline="0" dirty="0">
                <a:ln>
                  <a:noFill/>
                </a:ln>
                <a:solidFill>
                  <a:srgbClr val="808080"/>
                </a:solidFill>
                <a:effectLst/>
                <a:latin typeface="Calibri" panose="020F0502020204030204" pitchFamily="34" charset="0"/>
                <a:ea typeface="Arial Unicode MS"/>
                <a:cs typeface="Calibri" panose="020F0502020204030204" pitchFamily="34" charset="0"/>
              </a:rPr>
              <a:t> die niet </a:t>
            </a:r>
            <a:r>
              <a:rPr kumimoji="0" lang="fr-FR" altLang="fr-FR" sz="1200" b="0" i="1" u="none" strike="noStrike" cap="none" normalizeH="0" baseline="0" dirty="0" err="1">
                <a:ln>
                  <a:noFill/>
                </a:ln>
                <a:solidFill>
                  <a:srgbClr val="808080"/>
                </a:solidFill>
                <a:effectLst/>
                <a:latin typeface="Calibri" panose="020F0502020204030204" pitchFamily="34" charset="0"/>
                <a:ea typeface="Arial Unicode MS"/>
                <a:cs typeface="Calibri" panose="020F0502020204030204" pitchFamily="34" charset="0"/>
              </a:rPr>
              <a:t>overeenkomen</a:t>
            </a:r>
            <a:r>
              <a:rPr kumimoji="0" lang="fr-FR" altLang="fr-FR" sz="1200" b="0" i="1" u="none" strike="noStrike" cap="none" normalizeH="0" baseline="0" dirty="0">
                <a:ln>
                  <a:noFill/>
                </a:ln>
                <a:solidFill>
                  <a:srgbClr val="808080"/>
                </a:solidFill>
                <a:effectLst/>
                <a:latin typeface="Calibri" panose="020F0502020204030204" pitchFamily="34" charset="0"/>
                <a:ea typeface="Arial Unicode MS"/>
                <a:cs typeface="Calibri" panose="020F0502020204030204" pitchFamily="34" charset="0"/>
              </a:rPr>
              <a:t> met </a:t>
            </a:r>
            <a:r>
              <a:rPr kumimoji="0" lang="fr-FR" altLang="fr-FR" sz="1200" b="0" i="1" u="none" strike="noStrike" cap="none" normalizeH="0" baseline="0" dirty="0" err="1">
                <a:ln>
                  <a:noFill/>
                </a:ln>
                <a:solidFill>
                  <a:srgbClr val="808080"/>
                </a:solidFill>
                <a:effectLst/>
                <a:latin typeface="Calibri" panose="020F0502020204030204" pitchFamily="34" charset="0"/>
                <a:ea typeface="Arial Unicode MS"/>
                <a:cs typeface="Calibri" panose="020F0502020204030204" pitchFamily="34" charset="0"/>
              </a:rPr>
              <a:t>uw</a:t>
            </a:r>
            <a:r>
              <a:rPr kumimoji="0" lang="fr-FR" altLang="fr-FR" sz="1200" b="0" i="1" u="none" strike="noStrike" cap="none" normalizeH="0" baseline="0" dirty="0">
                <a:ln>
                  <a:noFill/>
                </a:ln>
                <a:solidFill>
                  <a:srgbClr val="808080"/>
                </a:solidFill>
                <a:effectLst/>
                <a:latin typeface="Calibri" panose="020F0502020204030204" pitchFamily="34" charset="0"/>
                <a:ea typeface="Arial Unicode MS"/>
                <a:cs typeface="Calibri" panose="020F0502020204030204" pitchFamily="34" charset="0"/>
              </a:rPr>
              <a:t> </a:t>
            </a:r>
            <a:r>
              <a:rPr kumimoji="0" lang="fr-FR" altLang="fr-FR" sz="1200" b="0" i="1" u="none" strike="noStrike" cap="none" normalizeH="0" baseline="0" dirty="0" err="1">
                <a:ln>
                  <a:noFill/>
                </a:ln>
                <a:solidFill>
                  <a:srgbClr val="808080"/>
                </a:solidFill>
                <a:effectLst/>
                <a:latin typeface="Calibri" panose="020F0502020204030204" pitchFamily="34" charset="0"/>
                <a:ea typeface="Arial Unicode MS"/>
                <a:cs typeface="Calibri" panose="020F0502020204030204" pitchFamily="34" charset="0"/>
              </a:rPr>
              <a:t>project</a:t>
            </a:r>
            <a:r>
              <a:rPr kumimoji="0" lang="fr-FR" altLang="fr-FR" sz="1200" b="0" i="1" u="none" strike="noStrike" cap="none" normalizeH="0" baseline="0" dirty="0">
                <a:ln>
                  <a:noFill/>
                </a:ln>
                <a:solidFill>
                  <a:srgbClr val="808080"/>
                </a:solidFill>
                <a:effectLst/>
                <a:latin typeface="Calibri" panose="020F0502020204030204" pitchFamily="34" charset="0"/>
                <a:ea typeface="Arial Unicode MS"/>
                <a:cs typeface="Calibri" panose="020F0502020204030204" pitchFamily="34" charset="0"/>
              </a:rPr>
              <a:t> </a:t>
            </a:r>
            <a:r>
              <a:rPr kumimoji="0" lang="fr-FR" altLang="fr-FR" sz="1200" b="0" i="1" u="none" strike="noStrike" cap="none" normalizeH="0" baseline="0" dirty="0" err="1">
                <a:ln>
                  <a:noFill/>
                </a:ln>
                <a:solidFill>
                  <a:srgbClr val="808080"/>
                </a:solidFill>
                <a:effectLst/>
                <a:latin typeface="Calibri" panose="020F0502020204030204" pitchFamily="34" charset="0"/>
                <a:ea typeface="Arial Unicode MS"/>
                <a:cs typeface="Calibri" panose="020F0502020204030204" pitchFamily="34" charset="0"/>
              </a:rPr>
              <a:t>verwijderen</a:t>
            </a:r>
            <a:r>
              <a:rPr kumimoji="0" lang="fr-FR" altLang="fr-FR" sz="1200" b="0" i="1" u="none" strike="noStrike" cap="none" normalizeH="0" baseline="0" dirty="0">
                <a:ln>
                  <a:noFill/>
                </a:ln>
                <a:solidFill>
                  <a:srgbClr val="808080"/>
                </a:solidFill>
                <a:effectLst/>
                <a:latin typeface="Calibri" panose="020F0502020204030204" pitchFamily="34" charset="0"/>
                <a:ea typeface="Arial Unicode MS"/>
                <a:cs typeface="Calibri" panose="020F0502020204030204" pitchFamily="34" charset="0"/>
              </a:rPr>
              <a:t> en </a:t>
            </a:r>
            <a:r>
              <a:rPr kumimoji="0" lang="fr-FR" altLang="fr-FR" sz="1200" b="0" i="1" u="none" strike="noStrike" cap="none" normalizeH="0" baseline="0" dirty="0" err="1">
                <a:ln>
                  <a:noFill/>
                </a:ln>
                <a:solidFill>
                  <a:srgbClr val="808080"/>
                </a:solidFill>
                <a:effectLst/>
                <a:latin typeface="Calibri" panose="020F0502020204030204" pitchFamily="34" charset="0"/>
                <a:ea typeface="Arial Unicode MS"/>
                <a:cs typeface="Calibri" panose="020F0502020204030204" pitchFamily="34" charset="0"/>
              </a:rPr>
              <a:t>andere</a:t>
            </a:r>
            <a:r>
              <a:rPr kumimoji="0" lang="fr-FR" altLang="fr-FR" sz="1200" b="0" i="1" u="none" strike="noStrike" cap="none" normalizeH="0" baseline="0" dirty="0">
                <a:ln>
                  <a:noFill/>
                </a:ln>
                <a:solidFill>
                  <a:srgbClr val="808080"/>
                </a:solidFill>
                <a:effectLst/>
                <a:latin typeface="Calibri" panose="020F0502020204030204" pitchFamily="34" charset="0"/>
                <a:ea typeface="Arial Unicode MS"/>
                <a:cs typeface="Calibri" panose="020F0502020204030204" pitchFamily="34" charset="0"/>
              </a:rPr>
              <a:t> </a:t>
            </a:r>
            <a:r>
              <a:rPr kumimoji="0" lang="fr-FR" altLang="fr-FR" sz="1200" b="0" i="1" u="none" strike="noStrike" cap="none" normalizeH="0" baseline="0" dirty="0" err="1">
                <a:ln>
                  <a:noFill/>
                </a:ln>
                <a:solidFill>
                  <a:srgbClr val="808080"/>
                </a:solidFill>
                <a:effectLst/>
                <a:latin typeface="Calibri" panose="020F0502020204030204" pitchFamily="34" charset="0"/>
                <a:ea typeface="Arial Unicode MS"/>
                <a:cs typeface="Calibri" panose="020F0502020204030204" pitchFamily="34" charset="0"/>
              </a:rPr>
              <a:t>toevoegen</a:t>
            </a:r>
            <a:r>
              <a:rPr kumimoji="0" lang="fr-FR" altLang="fr-FR" sz="1200" b="0" i="1" u="sng" strike="noStrike" cap="none" normalizeH="0" baseline="0" dirty="0">
                <a:ln>
                  <a:noFill/>
                </a:ln>
                <a:solidFill>
                  <a:srgbClr val="008080"/>
                </a:solidFill>
                <a:effectLst/>
                <a:latin typeface="Calibri" panose="020F0502020204030204" pitchFamily="34" charset="0"/>
                <a:ea typeface="Arial Unicode MS"/>
                <a:cs typeface="Calibri" panose="020F0502020204030204" pitchFamily="34"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4" name="Text Box 2">
            <a:extLst>
              <a:ext uri="{FF2B5EF4-FFF2-40B4-BE49-F238E27FC236}">
                <a16:creationId xmlns:a16="http://schemas.microsoft.com/office/drawing/2014/main" id="{C2473368-5738-4F43-A4AF-1B5020AC02D8}"/>
              </a:ext>
            </a:extLst>
          </p:cNvPr>
          <p:cNvSpPr txBox="1">
            <a:spLocks noChangeArrowheads="1"/>
          </p:cNvSpPr>
          <p:nvPr/>
        </p:nvSpPr>
        <p:spPr bwMode="auto">
          <a:xfrm>
            <a:off x="1099457" y="433282"/>
            <a:ext cx="4367803" cy="36318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r>
              <a:rPr lang="fr-FR" sz="1800" b="1" dirty="0">
                <a:solidFill>
                  <a:srgbClr val="218351"/>
                </a:solidFill>
                <a:latin typeface="Lato" panose="020F0502020204030203" pitchFamily="34" charset="0"/>
                <a:ea typeface="Lato" panose="020F0502020204030203" pitchFamily="34" charset="0"/>
                <a:cs typeface="Lato" panose="020F0502020204030203" pitchFamily="34" charset="0"/>
              </a:rPr>
              <a:t>Impact(s) attendu(s)  </a:t>
            </a:r>
          </a:p>
        </p:txBody>
      </p:sp>
      <p:sp>
        <p:nvSpPr>
          <p:cNvPr id="5" name="Rectangle 4">
            <a:extLst>
              <a:ext uri="{FF2B5EF4-FFF2-40B4-BE49-F238E27FC236}">
                <a16:creationId xmlns:a16="http://schemas.microsoft.com/office/drawing/2014/main" id="{D26334F9-DCEE-48CE-9F08-419859FBC58D}"/>
              </a:ext>
            </a:extLst>
          </p:cNvPr>
          <p:cNvSpPr/>
          <p:nvPr/>
        </p:nvSpPr>
        <p:spPr>
          <a:xfrm>
            <a:off x="8694820" y="-107793"/>
            <a:ext cx="3497180" cy="668003"/>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BE" altLang="fr-FR" sz="1800" b="1" dirty="0" err="1">
                <a:solidFill>
                  <a:srgbClr val="218351"/>
                </a:solidFill>
                <a:latin typeface="Montserrat" pitchFamily="2" charset="77"/>
                <a:ea typeface="+mn-ea"/>
                <a:cs typeface="+mn-cs"/>
              </a:rPr>
              <a:t>Deel</a:t>
            </a:r>
            <a:r>
              <a:rPr lang="fr-BE" altLang="fr-FR" sz="1800" b="1" dirty="0">
                <a:solidFill>
                  <a:srgbClr val="218351"/>
                </a:solidFill>
                <a:latin typeface="Montserrat" pitchFamily="2" charset="77"/>
                <a:ea typeface="+mn-ea"/>
                <a:cs typeface="+mn-cs"/>
              </a:rPr>
              <a:t> 2 _ </a:t>
            </a:r>
            <a:r>
              <a:rPr lang="fr-BE" sz="1800" b="1" dirty="0">
                <a:solidFill>
                  <a:srgbClr val="218351"/>
                </a:solidFill>
                <a:latin typeface="Montserrat" pitchFamily="2" charset="77"/>
                <a:ea typeface="+mn-ea"/>
                <a:cs typeface="+mn-cs"/>
              </a:rPr>
              <a:t>Roadmap </a:t>
            </a:r>
            <a:r>
              <a:rPr lang="fr-BE" sz="1800" b="1" dirty="0" err="1">
                <a:solidFill>
                  <a:srgbClr val="218351"/>
                </a:solidFill>
                <a:latin typeface="Montserrat" pitchFamily="2" charset="77"/>
                <a:ea typeface="+mn-ea"/>
                <a:cs typeface="+mn-cs"/>
              </a:rPr>
              <a:t>project</a:t>
            </a:r>
            <a:endParaRPr lang="fr-BE" sz="1800" b="1" dirty="0">
              <a:solidFill>
                <a:srgbClr val="218351"/>
              </a:solidFill>
              <a:latin typeface="Montserrat" pitchFamily="2" charset="77"/>
            </a:endParaRPr>
          </a:p>
        </p:txBody>
      </p:sp>
      <p:sp>
        <p:nvSpPr>
          <p:cNvPr id="7" name="ZoneTexte 6">
            <a:extLst>
              <a:ext uri="{FF2B5EF4-FFF2-40B4-BE49-F238E27FC236}">
                <a16:creationId xmlns:a16="http://schemas.microsoft.com/office/drawing/2014/main" id="{D6F17A22-23E1-4DA2-A811-AB52DE69F05B}"/>
              </a:ext>
            </a:extLst>
          </p:cNvPr>
          <p:cNvSpPr txBox="1"/>
          <p:nvPr/>
        </p:nvSpPr>
        <p:spPr>
          <a:xfrm>
            <a:off x="5818416" y="1935028"/>
            <a:ext cx="6096000" cy="2918812"/>
          </a:xfrm>
          <a:prstGeom prst="rect">
            <a:avLst/>
          </a:prstGeom>
          <a:noFill/>
        </p:spPr>
        <p:txBody>
          <a:bodyPr wrap="square">
            <a:spAutoFit/>
          </a:bodyPr>
          <a:lstStyle/>
          <a:p>
            <a:pPr marL="90170" marR="431800">
              <a:lnSpc>
                <a:spcPct val="115000"/>
              </a:lnSpc>
              <a:spcAft>
                <a:spcPts val="1000"/>
              </a:spcAft>
              <a:tabLst>
                <a:tab pos="5850890" algn="l"/>
              </a:tabLst>
            </a:pPr>
            <a:r>
              <a:rPr lang="fr-FR" sz="1300" kern="50" dirty="0">
                <a:effectLst/>
                <a:latin typeface="MS Gothic" panose="020B0609070205080204" pitchFamily="49" charset="-128"/>
                <a:ea typeface="Arial Unicode MS"/>
                <a:cs typeface="MS Gothic" panose="020B0609070205080204" pitchFamily="49" charset="-128"/>
              </a:rPr>
              <a:t>☐</a:t>
            </a:r>
            <a:r>
              <a:rPr lang="fr-FR" sz="1300" b="1" kern="50" dirty="0">
                <a:effectLst/>
                <a:latin typeface="Calibri" panose="020F0502020204030204" pitchFamily="34" charset="0"/>
                <a:ea typeface="Arial Unicode MS"/>
                <a:cs typeface="Times New Roman" panose="02020603050405020304" pitchFamily="18" charset="0"/>
              </a:rPr>
              <a:t> </a:t>
            </a:r>
            <a:r>
              <a:rPr lang="fr-FR" sz="1300" b="1" kern="50" dirty="0" err="1">
                <a:effectLst/>
                <a:latin typeface="Calibri" panose="020F0502020204030204" pitchFamily="34" charset="0"/>
                <a:ea typeface="Arial Unicode MS"/>
                <a:cs typeface="Times New Roman" panose="02020603050405020304" pitchFamily="18" charset="0"/>
              </a:rPr>
              <a:t>Bronnen</a:t>
            </a:r>
            <a:r>
              <a:rPr lang="fr-FR" sz="1300" b="1" kern="50" dirty="0">
                <a:effectLst/>
                <a:latin typeface="Calibri" panose="020F0502020204030204" pitchFamily="34" charset="0"/>
                <a:ea typeface="Arial Unicode MS"/>
                <a:cs typeface="Times New Roman" panose="02020603050405020304" pitchFamily="18" charset="0"/>
              </a:rPr>
              <a:t> en </a:t>
            </a:r>
            <a:r>
              <a:rPr lang="fr-FR" sz="1300" b="1" kern="50" dirty="0" err="1">
                <a:effectLst/>
                <a:latin typeface="Calibri" panose="020F0502020204030204" pitchFamily="34" charset="0"/>
                <a:ea typeface="Arial Unicode MS"/>
                <a:cs typeface="Times New Roman" panose="02020603050405020304" pitchFamily="18" charset="0"/>
              </a:rPr>
              <a:t>afval</a:t>
            </a:r>
            <a:endParaRPr lang="fr-BE" sz="1300" kern="50" dirty="0">
              <a:effectLst/>
              <a:latin typeface="Arial" panose="020B0604020202020204" pitchFamily="34" charset="0"/>
              <a:ea typeface="Arial Unicode MS"/>
              <a:cs typeface="Times New Roman" panose="02020603050405020304" pitchFamily="18" charset="0"/>
            </a:endParaRPr>
          </a:p>
          <a:p>
            <a:pPr marL="90170" marR="431800" indent="269875">
              <a:lnSpc>
                <a:spcPct val="115000"/>
              </a:lnSpc>
              <a:spcAft>
                <a:spcPts val="1000"/>
              </a:spcAft>
              <a:tabLst>
                <a:tab pos="5850890" algn="l"/>
              </a:tabLst>
            </a:pPr>
            <a:r>
              <a:rPr lang="fr-FR" sz="1300" u="sng" kern="50" dirty="0" err="1">
                <a:effectLst/>
                <a:latin typeface="Calibri" panose="020F0502020204030204" pitchFamily="34" charset="0"/>
                <a:ea typeface="Arial Unicode MS"/>
                <a:cs typeface="Times New Roman" panose="02020603050405020304" pitchFamily="18" charset="0"/>
              </a:rPr>
              <a:t>Afvalvermindering</a:t>
            </a:r>
            <a:endParaRPr lang="fr-BE" sz="1300" kern="50" dirty="0">
              <a:effectLst/>
              <a:latin typeface="Arial" panose="020B0604020202020204" pitchFamily="34" charset="0"/>
              <a:ea typeface="Arial Unicode MS"/>
              <a:cs typeface="Times New Roman" panose="02020603050405020304" pitchFamily="18" charset="0"/>
            </a:endParaRPr>
          </a:p>
          <a:p>
            <a:pPr marL="800100" marR="431800" lvl="1" indent="-342900">
              <a:lnSpc>
                <a:spcPct val="115000"/>
              </a:lnSpc>
              <a:spcAft>
                <a:spcPts val="600"/>
              </a:spcAft>
              <a:buFont typeface="Symbol" panose="05050102010706020507" pitchFamily="18" charset="2"/>
              <a:buChar char=""/>
              <a:tabLst>
                <a:tab pos="5850890" algn="l"/>
              </a:tabLst>
            </a:pPr>
            <a:r>
              <a:rPr lang="fr-FR" sz="1300" dirty="0" err="1">
                <a:latin typeface="Calibri" panose="020F0502020204030204" pitchFamily="34" charset="0"/>
                <a:cs typeface="Calibri" panose="020F0502020204030204" pitchFamily="34" charset="0"/>
              </a:rPr>
              <a:t>Soort</a:t>
            </a:r>
            <a:r>
              <a:rPr lang="fr-FR" sz="1300" dirty="0">
                <a:latin typeface="Calibri" panose="020F0502020204030204" pitchFamily="34" charset="0"/>
                <a:cs typeface="Calibri" panose="020F0502020204030204" pitchFamily="34" charset="0"/>
              </a:rPr>
              <a:t> en </a:t>
            </a:r>
            <a:r>
              <a:rPr lang="fr-FR" sz="1300" dirty="0" err="1">
                <a:latin typeface="Calibri" panose="020F0502020204030204" pitchFamily="34" charset="0"/>
                <a:cs typeface="Calibri" panose="020F0502020204030204" pitchFamily="34" charset="0"/>
              </a:rPr>
              <a:t>hoeveelheid</a:t>
            </a:r>
            <a:r>
              <a:rPr lang="fr-FR" sz="1300" dirty="0">
                <a:latin typeface="Calibri" panose="020F0502020204030204" pitchFamily="34" charset="0"/>
                <a:cs typeface="Calibri" panose="020F0502020204030204" pitchFamily="34" charset="0"/>
              </a:rPr>
              <a:t> </a:t>
            </a:r>
            <a:r>
              <a:rPr lang="fr-FR" sz="1300" dirty="0" err="1">
                <a:latin typeface="Calibri" panose="020F0502020204030204" pitchFamily="34" charset="0"/>
                <a:cs typeface="Calibri" panose="020F0502020204030204" pitchFamily="34" charset="0"/>
              </a:rPr>
              <a:t>vermeden</a:t>
            </a:r>
            <a:r>
              <a:rPr lang="fr-FR" sz="1300" dirty="0">
                <a:latin typeface="Calibri" panose="020F0502020204030204" pitchFamily="34" charset="0"/>
                <a:cs typeface="Calibri" panose="020F0502020204030204" pitchFamily="34" charset="0"/>
              </a:rPr>
              <a:t> </a:t>
            </a:r>
            <a:r>
              <a:rPr lang="fr-FR" sz="1300" dirty="0" err="1">
                <a:latin typeface="Calibri" panose="020F0502020204030204" pitchFamily="34" charset="0"/>
                <a:cs typeface="Calibri" panose="020F0502020204030204" pitchFamily="34" charset="0"/>
              </a:rPr>
              <a:t>afval</a:t>
            </a:r>
            <a:r>
              <a:rPr lang="fr-FR" sz="1300" dirty="0">
                <a:latin typeface="Calibri" panose="020F0502020204030204" pitchFamily="34" charset="0"/>
                <a:cs typeface="Calibri" panose="020F0502020204030204" pitchFamily="34" charset="0"/>
              </a:rPr>
              <a:t> – indien </a:t>
            </a:r>
            <a:r>
              <a:rPr lang="fr-FR" sz="1300" dirty="0" err="1">
                <a:latin typeface="Calibri" panose="020F0502020204030204" pitchFamily="34" charset="0"/>
                <a:cs typeface="Calibri" panose="020F0502020204030204" pitchFamily="34" charset="0"/>
              </a:rPr>
              <a:t>mogelijk</a:t>
            </a:r>
            <a:r>
              <a:rPr lang="fr-FR" sz="1300" dirty="0">
                <a:latin typeface="Calibri" panose="020F0502020204030204" pitchFamily="34" charset="0"/>
                <a:cs typeface="Calibri" panose="020F0502020204030204" pitchFamily="34" charset="0"/>
              </a:rPr>
              <a:t> (in kg/</a:t>
            </a:r>
            <a:r>
              <a:rPr lang="fr-FR" sz="1300" dirty="0" err="1">
                <a:latin typeface="Calibri" panose="020F0502020204030204" pitchFamily="34" charset="0"/>
                <a:cs typeface="Calibri" panose="020F0502020204030204" pitchFamily="34" charset="0"/>
              </a:rPr>
              <a:t>jaar</a:t>
            </a:r>
            <a:r>
              <a:rPr lang="fr-FR" sz="1300" dirty="0">
                <a:latin typeface="Calibri" panose="020F0502020204030204" pitchFamily="34" charset="0"/>
                <a:cs typeface="Calibri" panose="020F0502020204030204" pitchFamily="34" charset="0"/>
              </a:rPr>
              <a:t>) :</a:t>
            </a:r>
          </a:p>
          <a:p>
            <a:pPr marL="800100" marR="431800" lvl="1" indent="-342900">
              <a:lnSpc>
                <a:spcPct val="115000"/>
              </a:lnSpc>
              <a:spcAft>
                <a:spcPts val="600"/>
              </a:spcAft>
              <a:buFont typeface="Symbol" panose="05050102010706020507" pitchFamily="18" charset="2"/>
              <a:buChar char=""/>
              <a:tabLst>
                <a:tab pos="5850890" algn="l"/>
              </a:tabLst>
            </a:pPr>
            <a:r>
              <a:rPr lang="fr-FR" sz="1300" dirty="0" err="1">
                <a:latin typeface="Calibri" panose="020F0502020204030204" pitchFamily="34" charset="0"/>
                <a:cs typeface="Calibri" panose="020F0502020204030204" pitchFamily="34" charset="0"/>
              </a:rPr>
              <a:t>Soort</a:t>
            </a:r>
            <a:r>
              <a:rPr lang="fr-FR" sz="1300" dirty="0">
                <a:latin typeface="Calibri" panose="020F0502020204030204" pitchFamily="34" charset="0"/>
                <a:cs typeface="Calibri" panose="020F0502020204030204" pitchFamily="34" charset="0"/>
              </a:rPr>
              <a:t> en </a:t>
            </a:r>
            <a:r>
              <a:rPr lang="fr-FR" sz="1300" dirty="0" err="1">
                <a:latin typeface="Calibri" panose="020F0502020204030204" pitchFamily="34" charset="0"/>
                <a:cs typeface="Calibri" panose="020F0502020204030204" pitchFamily="34" charset="0"/>
              </a:rPr>
              <a:t>aantal</a:t>
            </a:r>
            <a:r>
              <a:rPr lang="fr-FR" sz="1300" dirty="0">
                <a:latin typeface="Calibri" panose="020F0502020204030204" pitchFamily="34" charset="0"/>
                <a:cs typeface="Calibri" panose="020F0502020204030204" pitchFamily="34" charset="0"/>
              </a:rPr>
              <a:t> </a:t>
            </a:r>
            <a:r>
              <a:rPr lang="fr-FR" sz="1300" dirty="0" err="1">
                <a:latin typeface="Calibri" panose="020F0502020204030204" pitchFamily="34" charset="0"/>
                <a:cs typeface="Calibri" panose="020F0502020204030204" pitchFamily="34" charset="0"/>
              </a:rPr>
              <a:t>georganiseerde</a:t>
            </a:r>
            <a:r>
              <a:rPr lang="fr-FR" sz="1300" dirty="0">
                <a:latin typeface="Calibri" panose="020F0502020204030204" pitchFamily="34" charset="0"/>
                <a:cs typeface="Calibri" panose="020F0502020204030204" pitchFamily="34" charset="0"/>
              </a:rPr>
              <a:t> </a:t>
            </a:r>
            <a:r>
              <a:rPr lang="fr-FR" sz="1300" dirty="0" err="1">
                <a:latin typeface="Calibri" panose="020F0502020204030204" pitchFamily="34" charset="0"/>
                <a:cs typeface="Calibri" panose="020F0502020204030204" pitchFamily="34" charset="0"/>
              </a:rPr>
              <a:t>activiteiten</a:t>
            </a:r>
            <a:r>
              <a:rPr lang="fr-FR" sz="1300" dirty="0">
                <a:latin typeface="Calibri" panose="020F0502020204030204" pitchFamily="34" charset="0"/>
                <a:cs typeface="Calibri" panose="020F0502020204030204" pitchFamily="34" charset="0"/>
              </a:rPr>
              <a:t>  : … </a:t>
            </a:r>
            <a:endParaRPr lang="fr-BE" sz="1300" dirty="0">
              <a:latin typeface="Calibri" panose="020F0502020204030204" pitchFamily="34" charset="0"/>
              <a:cs typeface="Calibri" panose="020F0502020204030204" pitchFamily="34" charset="0"/>
            </a:endParaRPr>
          </a:p>
          <a:p>
            <a:pPr marL="800100" marR="431800" lvl="1" indent="-342900">
              <a:lnSpc>
                <a:spcPct val="115000"/>
              </a:lnSpc>
              <a:spcAft>
                <a:spcPts val="600"/>
              </a:spcAft>
              <a:buFont typeface="Symbol" panose="05050102010706020507" pitchFamily="18" charset="2"/>
              <a:buChar char=""/>
              <a:tabLst>
                <a:tab pos="5850890" algn="l"/>
              </a:tabLst>
            </a:pPr>
            <a:r>
              <a:rPr lang="fr-FR" sz="1300" dirty="0" err="1">
                <a:latin typeface="Calibri" panose="020F0502020204030204" pitchFamily="34" charset="0"/>
                <a:cs typeface="Calibri" panose="020F0502020204030204" pitchFamily="34" charset="0"/>
              </a:rPr>
              <a:t>Aantal</a:t>
            </a:r>
            <a:r>
              <a:rPr lang="fr-FR" sz="1300" dirty="0">
                <a:latin typeface="Calibri" panose="020F0502020204030204" pitchFamily="34" charset="0"/>
                <a:cs typeface="Calibri" panose="020F0502020204030204" pitchFamily="34" charset="0"/>
              </a:rPr>
              <a:t> </a:t>
            </a:r>
            <a:r>
              <a:rPr lang="fr-FR" sz="1300" dirty="0" err="1">
                <a:latin typeface="Calibri" panose="020F0502020204030204" pitchFamily="34" charset="0"/>
                <a:cs typeface="Calibri" panose="020F0502020204030204" pitchFamily="34" charset="0"/>
              </a:rPr>
              <a:t>deelnemers</a:t>
            </a:r>
            <a:r>
              <a:rPr lang="fr-FR" sz="1300" dirty="0">
                <a:latin typeface="Calibri" panose="020F0502020204030204" pitchFamily="34" charset="0"/>
                <a:cs typeface="Calibri" panose="020F0502020204030204" pitchFamily="34" charset="0"/>
              </a:rPr>
              <a:t> : : …  </a:t>
            </a:r>
            <a:endParaRPr lang="fr-BE" sz="1300" dirty="0">
              <a:latin typeface="Calibri" panose="020F0502020204030204" pitchFamily="34" charset="0"/>
              <a:cs typeface="Calibri" panose="020F0502020204030204" pitchFamily="34" charset="0"/>
            </a:endParaRPr>
          </a:p>
          <a:p>
            <a:pPr marL="90170" marR="431800" indent="269875">
              <a:lnSpc>
                <a:spcPct val="115000"/>
              </a:lnSpc>
              <a:spcAft>
                <a:spcPts val="1000"/>
              </a:spcAft>
              <a:tabLst>
                <a:tab pos="5850890" algn="l"/>
              </a:tabLst>
            </a:pPr>
            <a:r>
              <a:rPr lang="fr-FR" sz="1300" u="sng" kern="50" dirty="0" err="1">
                <a:latin typeface="Calibri" panose="020F0502020204030204" pitchFamily="34" charset="0"/>
                <a:cs typeface="Times New Roman" panose="02020603050405020304" pitchFamily="18" charset="0"/>
              </a:rPr>
              <a:t>Collectieve</a:t>
            </a:r>
            <a:r>
              <a:rPr lang="fr-FR" sz="1300" u="sng" kern="50" dirty="0">
                <a:latin typeface="Calibri" panose="020F0502020204030204" pitchFamily="34" charset="0"/>
                <a:cs typeface="Times New Roman" panose="02020603050405020304" pitchFamily="18" charset="0"/>
              </a:rPr>
              <a:t> compost / </a:t>
            </a:r>
            <a:r>
              <a:rPr lang="fr-FR" sz="1300" u="sng" kern="50" dirty="0" err="1">
                <a:latin typeface="Calibri" panose="020F0502020204030204" pitchFamily="34" charset="0"/>
                <a:cs typeface="Times New Roman" panose="02020603050405020304" pitchFamily="18" charset="0"/>
              </a:rPr>
              <a:t>andere</a:t>
            </a:r>
            <a:r>
              <a:rPr lang="fr-FR" sz="1300" u="sng" kern="50" dirty="0">
                <a:latin typeface="Calibri" panose="020F0502020204030204" pitchFamily="34" charset="0"/>
                <a:cs typeface="Times New Roman" panose="02020603050405020304" pitchFamily="18" charset="0"/>
              </a:rPr>
              <a:t> </a:t>
            </a:r>
            <a:r>
              <a:rPr lang="fr-FR" sz="1300" u="sng" kern="50" dirty="0" err="1">
                <a:latin typeface="Calibri" panose="020F0502020204030204" pitchFamily="34" charset="0"/>
                <a:cs typeface="Times New Roman" panose="02020603050405020304" pitchFamily="18" charset="0"/>
              </a:rPr>
              <a:t>compostoplossing</a:t>
            </a:r>
            <a:r>
              <a:rPr lang="fr-FR" sz="1300" u="sng" kern="50" dirty="0">
                <a:latin typeface="Calibri" panose="020F0502020204030204" pitchFamily="34" charset="0"/>
                <a:cs typeface="Times New Roman" panose="02020603050405020304" pitchFamily="18" charset="0"/>
              </a:rPr>
              <a:t> </a:t>
            </a:r>
            <a:endParaRPr lang="fr-BE" sz="1300" u="sng" kern="50" dirty="0">
              <a:latin typeface="Calibri" panose="020F0502020204030204" pitchFamily="34" charset="0"/>
              <a:cs typeface="Times New Roman" panose="02020603050405020304" pitchFamily="18" charset="0"/>
            </a:endParaRPr>
          </a:p>
          <a:p>
            <a:pPr marL="800100" marR="431800" lvl="1" indent="-342900">
              <a:lnSpc>
                <a:spcPct val="115000"/>
              </a:lnSpc>
              <a:spcAft>
                <a:spcPts val="600"/>
              </a:spcAft>
              <a:buSzPts val="1100"/>
              <a:buFont typeface="Symbol" panose="05050102010706020507" pitchFamily="18" charset="2"/>
              <a:buChar char=""/>
              <a:tabLst>
                <a:tab pos="5850890" algn="l"/>
              </a:tabLst>
            </a:pPr>
            <a:r>
              <a:rPr lang="fr-FR" sz="1300" dirty="0" err="1">
                <a:latin typeface="Calibri" panose="020F0502020204030204" pitchFamily="34" charset="0"/>
                <a:cs typeface="Calibri" panose="020F0502020204030204" pitchFamily="34" charset="0"/>
              </a:rPr>
              <a:t>Aantal</a:t>
            </a:r>
            <a:r>
              <a:rPr lang="fr-FR" sz="1300" dirty="0">
                <a:latin typeface="Calibri" panose="020F0502020204030204" pitchFamily="34" charset="0"/>
                <a:cs typeface="Calibri" panose="020F0502020204030204" pitchFamily="34" charset="0"/>
              </a:rPr>
              <a:t> </a:t>
            </a:r>
            <a:r>
              <a:rPr lang="fr-FR" sz="1300" dirty="0" err="1">
                <a:latin typeface="Calibri" panose="020F0502020204030204" pitchFamily="34" charset="0"/>
                <a:cs typeface="Calibri" panose="020F0502020204030204" pitchFamily="34" charset="0"/>
              </a:rPr>
              <a:t>gezinnen</a:t>
            </a:r>
            <a:r>
              <a:rPr lang="fr-FR" sz="1300" dirty="0">
                <a:latin typeface="Calibri" panose="020F0502020204030204" pitchFamily="34" charset="0"/>
                <a:cs typeface="Calibri" panose="020F0502020204030204" pitchFamily="34" charset="0"/>
              </a:rPr>
              <a:t> die de compost </a:t>
            </a:r>
            <a:r>
              <a:rPr lang="fr-FR" sz="1300" dirty="0" err="1">
                <a:latin typeface="Calibri" panose="020F0502020204030204" pitchFamily="34" charset="0"/>
                <a:cs typeface="Calibri" panose="020F0502020204030204" pitchFamily="34" charset="0"/>
              </a:rPr>
              <a:t>gebruiken</a:t>
            </a:r>
            <a:r>
              <a:rPr lang="fr-FR" sz="1300" dirty="0">
                <a:latin typeface="Calibri" panose="020F0502020204030204" pitchFamily="34" charset="0"/>
                <a:cs typeface="Calibri" panose="020F0502020204030204" pitchFamily="34" charset="0"/>
              </a:rPr>
              <a:t> : …  </a:t>
            </a:r>
            <a:endParaRPr lang="fr-BE" sz="1300" dirty="0">
              <a:latin typeface="Calibri" panose="020F0502020204030204" pitchFamily="34" charset="0"/>
              <a:cs typeface="Calibri" panose="020F0502020204030204" pitchFamily="34" charset="0"/>
            </a:endParaRPr>
          </a:p>
          <a:p>
            <a:pPr marL="800100" marR="431800" lvl="1" indent="-342900">
              <a:lnSpc>
                <a:spcPct val="115000"/>
              </a:lnSpc>
              <a:spcAft>
                <a:spcPts val="600"/>
              </a:spcAft>
              <a:buSzPts val="1100"/>
              <a:buFont typeface="Symbol" panose="05050102010706020507" pitchFamily="18" charset="2"/>
              <a:buChar char=""/>
              <a:tabLst>
                <a:tab pos="5850890" algn="l"/>
              </a:tabLst>
            </a:pPr>
            <a:r>
              <a:rPr lang="fr-FR" sz="1300" dirty="0" err="1">
                <a:latin typeface="Calibri" panose="020F0502020204030204" pitchFamily="34" charset="0"/>
                <a:cs typeface="Calibri" panose="020F0502020204030204" pitchFamily="34" charset="0"/>
              </a:rPr>
              <a:t>Hoeveelheid</a:t>
            </a:r>
            <a:r>
              <a:rPr lang="fr-FR" sz="1300" dirty="0">
                <a:latin typeface="Calibri" panose="020F0502020204030204" pitchFamily="34" charset="0"/>
                <a:cs typeface="Calibri" panose="020F0502020204030204" pitchFamily="34" charset="0"/>
              </a:rPr>
              <a:t> </a:t>
            </a:r>
            <a:r>
              <a:rPr lang="fr-FR" sz="1300" dirty="0" err="1">
                <a:latin typeface="Calibri" panose="020F0502020204030204" pitchFamily="34" charset="0"/>
                <a:cs typeface="Calibri" panose="020F0502020204030204" pitchFamily="34" charset="0"/>
              </a:rPr>
              <a:t>verwerkt</a:t>
            </a:r>
            <a:r>
              <a:rPr lang="fr-FR" sz="1300" dirty="0">
                <a:latin typeface="Calibri" panose="020F0502020204030204" pitchFamily="34" charset="0"/>
                <a:cs typeface="Calibri" panose="020F0502020204030204" pitchFamily="34" charset="0"/>
              </a:rPr>
              <a:t> </a:t>
            </a:r>
            <a:r>
              <a:rPr lang="fr-FR" sz="1300" dirty="0" err="1">
                <a:latin typeface="Calibri" panose="020F0502020204030204" pitchFamily="34" charset="0"/>
                <a:cs typeface="Calibri" panose="020F0502020204030204" pitchFamily="34" charset="0"/>
              </a:rPr>
              <a:t>organisch</a:t>
            </a:r>
            <a:r>
              <a:rPr lang="fr-FR" sz="1300" dirty="0">
                <a:latin typeface="Calibri" panose="020F0502020204030204" pitchFamily="34" charset="0"/>
                <a:cs typeface="Calibri" panose="020F0502020204030204" pitchFamily="34" charset="0"/>
              </a:rPr>
              <a:t> </a:t>
            </a:r>
            <a:r>
              <a:rPr lang="fr-FR" sz="1300" dirty="0" err="1">
                <a:latin typeface="Calibri" panose="020F0502020204030204" pitchFamily="34" charset="0"/>
                <a:cs typeface="Calibri" panose="020F0502020204030204" pitchFamily="34" charset="0"/>
              </a:rPr>
              <a:t>afval</a:t>
            </a:r>
            <a:r>
              <a:rPr lang="fr-FR" sz="1300" dirty="0">
                <a:latin typeface="Calibri" panose="020F0502020204030204" pitchFamily="34" charset="0"/>
                <a:cs typeface="Calibri" panose="020F0502020204030204" pitchFamily="34" charset="0"/>
              </a:rPr>
              <a:t> (in kg/</a:t>
            </a:r>
            <a:r>
              <a:rPr lang="fr-FR" sz="1300" dirty="0" err="1">
                <a:latin typeface="Calibri" panose="020F0502020204030204" pitchFamily="34" charset="0"/>
                <a:cs typeface="Calibri" panose="020F0502020204030204" pitchFamily="34" charset="0"/>
              </a:rPr>
              <a:t>jaar</a:t>
            </a:r>
            <a:r>
              <a:rPr lang="fr-FR" sz="1300" dirty="0">
                <a:latin typeface="Calibri" panose="020F0502020204030204" pitchFamily="34" charset="0"/>
                <a:cs typeface="Calibri" panose="020F0502020204030204" pitchFamily="34" charset="0"/>
              </a:rPr>
              <a:t>) : …  </a:t>
            </a:r>
            <a:endParaRPr lang="fr-BE" sz="1300" dirty="0">
              <a:latin typeface="Calibri" panose="020F0502020204030204" pitchFamily="34" charset="0"/>
              <a:cs typeface="Calibri" panose="020F0502020204030204" pitchFamily="34" charset="0"/>
            </a:endParaRPr>
          </a:p>
          <a:p>
            <a:pPr marL="800100" marR="431800" lvl="1" indent="-342900">
              <a:lnSpc>
                <a:spcPct val="115000"/>
              </a:lnSpc>
              <a:spcAft>
                <a:spcPts val="600"/>
              </a:spcAft>
              <a:buFont typeface="Symbol" panose="05050102010706020507" pitchFamily="18" charset="2"/>
              <a:buChar char=""/>
              <a:tabLst>
                <a:tab pos="5850890" algn="l"/>
              </a:tabLst>
            </a:pPr>
            <a:endParaRPr lang="fr-BE" sz="13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ZoneTexte 8">
            <a:extLst>
              <a:ext uri="{FF2B5EF4-FFF2-40B4-BE49-F238E27FC236}">
                <a16:creationId xmlns:a16="http://schemas.microsoft.com/office/drawing/2014/main" id="{AB9E7AD9-7EE9-46DB-B372-F1CDF11EA5F8}"/>
              </a:ext>
            </a:extLst>
          </p:cNvPr>
          <p:cNvSpPr txBox="1"/>
          <p:nvPr/>
        </p:nvSpPr>
        <p:spPr>
          <a:xfrm>
            <a:off x="628651" y="2122445"/>
            <a:ext cx="4335236" cy="2355325"/>
          </a:xfrm>
          <a:prstGeom prst="rect">
            <a:avLst/>
          </a:prstGeom>
          <a:noFill/>
        </p:spPr>
        <p:txBody>
          <a:bodyPr wrap="square">
            <a:spAutoFit/>
          </a:bodyPr>
          <a:lstStyle/>
          <a:p>
            <a:pPr marL="90170" marR="431800">
              <a:lnSpc>
                <a:spcPct val="115000"/>
              </a:lnSpc>
              <a:spcAft>
                <a:spcPts val="1000"/>
              </a:spcAft>
              <a:tabLst>
                <a:tab pos="5850890" algn="l"/>
              </a:tabLst>
            </a:pPr>
            <a:r>
              <a:rPr lang="fr-FR" sz="1300" kern="50" dirty="0">
                <a:effectLst/>
                <a:latin typeface="MS Gothic" panose="020B0609070205080204" pitchFamily="49" charset="-128"/>
                <a:ea typeface="Arial Unicode MS"/>
                <a:cs typeface="MS Gothic" panose="020B0609070205080204" pitchFamily="49" charset="-128"/>
              </a:rPr>
              <a:t>☐</a:t>
            </a:r>
            <a:r>
              <a:rPr lang="fr-FR" sz="1300" kern="50" dirty="0">
                <a:effectLst/>
                <a:latin typeface="Calibri" panose="020F0502020204030204" pitchFamily="34" charset="0"/>
                <a:ea typeface="Arial Unicode MS"/>
                <a:cs typeface="Times New Roman" panose="02020603050405020304" pitchFamily="18" charset="0"/>
              </a:rPr>
              <a:t> </a:t>
            </a:r>
            <a:r>
              <a:rPr lang="fr-FR" sz="1300" b="1" kern="50" dirty="0" err="1">
                <a:effectLst/>
                <a:latin typeface="Calibri" panose="020F0502020204030204" pitchFamily="34" charset="0"/>
                <a:ea typeface="Arial Unicode MS"/>
                <a:cs typeface="Times New Roman" panose="02020603050405020304" pitchFamily="18" charset="0"/>
              </a:rPr>
              <a:t>Voeding</a:t>
            </a:r>
            <a:endParaRPr lang="fr-BE" sz="1300" kern="50" dirty="0">
              <a:effectLst/>
              <a:latin typeface="Arial" panose="020B0604020202020204" pitchFamily="34" charset="0"/>
              <a:ea typeface="Arial Unicode MS"/>
              <a:cs typeface="Times New Roman" panose="02020603050405020304" pitchFamily="18" charset="0"/>
            </a:endParaRPr>
          </a:p>
          <a:p>
            <a:pPr marL="800100" marR="431800" lvl="1" indent="-342900">
              <a:lnSpc>
                <a:spcPct val="115000"/>
              </a:lnSpc>
              <a:spcAft>
                <a:spcPts val="600"/>
              </a:spcAft>
              <a:buFont typeface="Symbol" panose="05050102010706020507" pitchFamily="18" charset="2"/>
              <a:buChar char=""/>
              <a:tabLst>
                <a:tab pos="5850890" algn="l"/>
              </a:tabLst>
            </a:pPr>
            <a:r>
              <a:rPr lang="fr-FR" sz="1300" kern="50" dirty="0" err="1">
                <a:effectLst/>
                <a:latin typeface="Calibri" panose="020F0502020204030204" pitchFamily="34" charset="0"/>
                <a:ea typeface="Arial Unicode MS"/>
                <a:cs typeface="Symbol" panose="05050102010706020507" pitchFamily="18" charset="2"/>
              </a:rPr>
              <a:t>Teeltoppervlakte</a:t>
            </a:r>
            <a:r>
              <a:rPr lang="fr-FR" sz="1300" kern="50" dirty="0">
                <a:effectLst/>
                <a:latin typeface="Calibri" panose="020F0502020204030204" pitchFamily="34" charset="0"/>
                <a:ea typeface="Arial Unicode MS"/>
                <a:cs typeface="Symbol" panose="05050102010706020507" pitchFamily="18" charset="2"/>
              </a:rPr>
              <a:t> (in m²) : </a:t>
            </a:r>
            <a:r>
              <a:rPr lang="fr-FR" sz="1300" b="1" kern="50" dirty="0">
                <a:effectLst/>
                <a:latin typeface="Calibri" panose="020F0502020204030204" pitchFamily="34" charset="0"/>
                <a:ea typeface="Arial Unicode MS"/>
                <a:cs typeface="Symbol" panose="05050102010706020507" pitchFamily="18" charset="2"/>
              </a:rPr>
              <a:t>… </a:t>
            </a:r>
            <a:endParaRPr lang="fr-BE" sz="1300" kern="50" dirty="0">
              <a:effectLst/>
              <a:latin typeface="Symbol" panose="05050102010706020507" pitchFamily="18" charset="2"/>
              <a:ea typeface="Arial Unicode MS"/>
              <a:cs typeface="Symbol" panose="05050102010706020507" pitchFamily="18" charset="2"/>
            </a:endParaRPr>
          </a:p>
          <a:p>
            <a:pPr marL="800100" marR="431800" lvl="1" indent="-342900">
              <a:lnSpc>
                <a:spcPct val="115000"/>
              </a:lnSpc>
              <a:spcAft>
                <a:spcPts val="600"/>
              </a:spcAft>
              <a:buFont typeface="Symbol" panose="05050102010706020507" pitchFamily="18" charset="2"/>
              <a:buChar char=""/>
              <a:tabLst>
                <a:tab pos="5850890" algn="l"/>
              </a:tabLst>
            </a:pPr>
            <a:r>
              <a:rPr lang="fr-FR" sz="1300" kern="50" dirty="0" err="1">
                <a:effectLst/>
                <a:latin typeface="Calibri" panose="020F0502020204030204" pitchFamily="34" charset="0"/>
                <a:ea typeface="Arial Unicode MS"/>
              </a:rPr>
              <a:t>Oeveelheid</a:t>
            </a:r>
            <a:r>
              <a:rPr lang="fr-FR" sz="1300" kern="50" dirty="0">
                <a:effectLst/>
                <a:latin typeface="Calibri" panose="020F0502020204030204" pitchFamily="34" charset="0"/>
                <a:ea typeface="Arial Unicode MS"/>
              </a:rPr>
              <a:t> </a:t>
            </a:r>
            <a:r>
              <a:rPr lang="fr-FR" sz="1300" kern="50" dirty="0" err="1">
                <a:effectLst/>
                <a:latin typeface="Calibri" panose="020F0502020204030204" pitchFamily="34" charset="0"/>
                <a:ea typeface="Arial Unicode MS"/>
              </a:rPr>
              <a:t>geproduceerd</a:t>
            </a:r>
            <a:r>
              <a:rPr lang="fr-FR" sz="1300" kern="50" dirty="0">
                <a:effectLst/>
                <a:latin typeface="Calibri" panose="020F0502020204030204" pitchFamily="34" charset="0"/>
                <a:ea typeface="Arial Unicode MS"/>
              </a:rPr>
              <a:t> </a:t>
            </a:r>
            <a:r>
              <a:rPr lang="fr-FR" sz="1300" kern="50" dirty="0" err="1">
                <a:effectLst/>
                <a:latin typeface="Calibri" panose="020F0502020204030204" pitchFamily="34" charset="0"/>
                <a:ea typeface="Arial Unicode MS"/>
              </a:rPr>
              <a:t>voedsel</a:t>
            </a:r>
            <a:r>
              <a:rPr lang="fr-FR" sz="1300" kern="50" dirty="0">
                <a:effectLst/>
                <a:latin typeface="Calibri" panose="020F0502020204030204" pitchFamily="34" charset="0"/>
                <a:ea typeface="Arial Unicode MS"/>
              </a:rPr>
              <a:t> (in kg/</a:t>
            </a:r>
            <a:r>
              <a:rPr lang="fr-FR" sz="1300" kern="50" dirty="0" err="1">
                <a:effectLst/>
                <a:latin typeface="Calibri" panose="020F0502020204030204" pitchFamily="34" charset="0"/>
                <a:ea typeface="Arial Unicode MS"/>
              </a:rPr>
              <a:t>jaar</a:t>
            </a:r>
            <a:r>
              <a:rPr lang="fr-FR" sz="1300" kern="50" dirty="0">
                <a:effectLst/>
                <a:latin typeface="Calibri" panose="020F0502020204030204" pitchFamily="34" charset="0"/>
                <a:ea typeface="Arial Unicode MS"/>
              </a:rPr>
              <a:t>) : </a:t>
            </a:r>
            <a:r>
              <a:rPr lang="fr-FR" sz="1300" b="1" kern="50" dirty="0">
                <a:effectLst/>
                <a:latin typeface="Calibri" panose="020F0502020204030204" pitchFamily="34" charset="0"/>
                <a:ea typeface="Arial Unicode MS"/>
              </a:rPr>
              <a:t>… </a:t>
            </a:r>
          </a:p>
          <a:p>
            <a:pPr marL="800100" marR="431800" lvl="1" indent="-342900">
              <a:lnSpc>
                <a:spcPct val="115000"/>
              </a:lnSpc>
              <a:spcAft>
                <a:spcPts val="600"/>
              </a:spcAft>
              <a:buFont typeface="Symbol" panose="05050102010706020507" pitchFamily="18" charset="2"/>
              <a:buChar char=""/>
              <a:tabLst>
                <a:tab pos="5850890" algn="l"/>
              </a:tabLst>
            </a:pPr>
            <a:r>
              <a:rPr lang="fr-FR" sz="1300" kern="50" dirty="0" err="1">
                <a:effectLst/>
                <a:latin typeface="Calibri" panose="020F0502020204030204" pitchFamily="34" charset="0"/>
                <a:ea typeface="Arial Unicode MS"/>
                <a:cs typeface="Symbol" panose="05050102010706020507" pitchFamily="18" charset="2"/>
              </a:rPr>
              <a:t>Hoeveelheid</a:t>
            </a:r>
            <a:r>
              <a:rPr lang="fr-FR" sz="1300" kern="50" dirty="0">
                <a:effectLst/>
                <a:latin typeface="Calibri" panose="020F0502020204030204" pitchFamily="34" charset="0"/>
                <a:ea typeface="Arial Unicode MS"/>
                <a:cs typeface="Symbol" panose="05050102010706020507" pitchFamily="18" charset="2"/>
              </a:rPr>
              <a:t> </a:t>
            </a:r>
            <a:r>
              <a:rPr lang="fr-FR" sz="1300" kern="50" dirty="0" err="1">
                <a:effectLst/>
                <a:latin typeface="Calibri" panose="020F0502020204030204" pitchFamily="34" charset="0"/>
                <a:ea typeface="Arial Unicode MS"/>
                <a:cs typeface="Symbol" panose="05050102010706020507" pitchFamily="18" charset="2"/>
              </a:rPr>
              <a:t>herverdeelde</a:t>
            </a:r>
            <a:r>
              <a:rPr lang="fr-FR" sz="1300" kern="50" dirty="0">
                <a:effectLst/>
                <a:latin typeface="Calibri" panose="020F0502020204030204" pitchFamily="34" charset="0"/>
                <a:ea typeface="Arial Unicode MS"/>
                <a:cs typeface="Symbol" panose="05050102010706020507" pitchFamily="18" charset="2"/>
              </a:rPr>
              <a:t> </a:t>
            </a:r>
            <a:r>
              <a:rPr lang="fr-FR" sz="1300" kern="50" dirty="0" err="1">
                <a:effectLst/>
                <a:latin typeface="Calibri" panose="020F0502020204030204" pitchFamily="34" charset="0"/>
                <a:ea typeface="Arial Unicode MS"/>
                <a:cs typeface="Symbol" panose="05050102010706020507" pitchFamily="18" charset="2"/>
              </a:rPr>
              <a:t>onverkochte</a:t>
            </a:r>
            <a:r>
              <a:rPr lang="fr-FR" sz="1300" kern="50" dirty="0">
                <a:effectLst/>
                <a:latin typeface="Calibri" panose="020F0502020204030204" pitchFamily="34" charset="0"/>
                <a:ea typeface="Arial Unicode MS"/>
                <a:cs typeface="Symbol" panose="05050102010706020507" pitchFamily="18" charset="2"/>
              </a:rPr>
              <a:t> </a:t>
            </a:r>
            <a:r>
              <a:rPr lang="fr-FR" sz="1300" kern="50" dirty="0" err="1">
                <a:effectLst/>
                <a:latin typeface="Calibri" panose="020F0502020204030204" pitchFamily="34" charset="0"/>
                <a:ea typeface="Arial Unicode MS"/>
                <a:cs typeface="Symbol" panose="05050102010706020507" pitchFamily="18" charset="2"/>
              </a:rPr>
              <a:t>goederen</a:t>
            </a:r>
            <a:r>
              <a:rPr lang="fr-FR" sz="1300" kern="50" dirty="0">
                <a:effectLst/>
                <a:latin typeface="Calibri" panose="020F0502020204030204" pitchFamily="34" charset="0"/>
                <a:ea typeface="Arial Unicode MS"/>
                <a:cs typeface="Symbol" panose="05050102010706020507" pitchFamily="18" charset="2"/>
              </a:rPr>
              <a:t> (in kg/</a:t>
            </a:r>
            <a:r>
              <a:rPr lang="fr-FR" sz="1300" kern="50" dirty="0" err="1">
                <a:effectLst/>
                <a:latin typeface="Calibri" panose="020F0502020204030204" pitchFamily="34" charset="0"/>
                <a:ea typeface="Arial Unicode MS"/>
                <a:cs typeface="Symbol" panose="05050102010706020507" pitchFamily="18" charset="2"/>
              </a:rPr>
              <a:t>jaar</a:t>
            </a:r>
            <a:r>
              <a:rPr lang="fr-FR" sz="1300" kern="50" dirty="0">
                <a:effectLst/>
                <a:latin typeface="Calibri" panose="020F0502020204030204" pitchFamily="34" charset="0"/>
                <a:ea typeface="Arial Unicode MS"/>
                <a:cs typeface="Symbol" panose="05050102010706020507" pitchFamily="18" charset="2"/>
              </a:rPr>
              <a:t>) : </a:t>
            </a:r>
            <a:r>
              <a:rPr lang="fr-FR" sz="1300" b="1" kern="50" dirty="0">
                <a:effectLst/>
                <a:latin typeface="Calibri" panose="020F0502020204030204" pitchFamily="34" charset="0"/>
                <a:ea typeface="Arial Unicode MS"/>
                <a:cs typeface="Symbol" panose="05050102010706020507" pitchFamily="18" charset="2"/>
              </a:rPr>
              <a:t>… </a:t>
            </a:r>
            <a:endParaRPr lang="fr-BE" sz="1300" kern="50" dirty="0">
              <a:effectLst/>
              <a:latin typeface="Symbol" panose="05050102010706020507" pitchFamily="18" charset="2"/>
              <a:ea typeface="Arial Unicode MS"/>
              <a:cs typeface="Symbol" panose="05050102010706020507" pitchFamily="18" charset="2"/>
            </a:endParaRPr>
          </a:p>
          <a:p>
            <a:pPr marL="800100" marR="431800" lvl="1" indent="-342900">
              <a:lnSpc>
                <a:spcPct val="115000"/>
              </a:lnSpc>
              <a:spcAft>
                <a:spcPts val="600"/>
              </a:spcAft>
              <a:buFont typeface="Symbol" panose="05050102010706020507" pitchFamily="18" charset="2"/>
              <a:buChar char=""/>
              <a:tabLst>
                <a:tab pos="5850890" algn="l"/>
              </a:tabLst>
            </a:pPr>
            <a:r>
              <a:rPr lang="fr-FR" sz="1300" kern="50" dirty="0" err="1">
                <a:latin typeface="Calibri" panose="020F0502020204030204" pitchFamily="34" charset="0"/>
              </a:rPr>
              <a:t>Aantal</a:t>
            </a:r>
            <a:r>
              <a:rPr lang="fr-FR" sz="1300" kern="50" dirty="0">
                <a:latin typeface="Calibri" panose="020F0502020204030204" pitchFamily="34" charset="0"/>
              </a:rPr>
              <a:t> </a:t>
            </a:r>
            <a:r>
              <a:rPr lang="fr-FR" sz="1300" kern="50" dirty="0" err="1">
                <a:latin typeface="Calibri" panose="020F0502020204030204" pitchFamily="34" charset="0"/>
              </a:rPr>
              <a:t>deelnemende</a:t>
            </a:r>
            <a:r>
              <a:rPr lang="fr-FR" sz="1300" kern="50" dirty="0">
                <a:latin typeface="Calibri" panose="020F0502020204030204" pitchFamily="34" charset="0"/>
              </a:rPr>
              <a:t> </a:t>
            </a:r>
            <a:r>
              <a:rPr lang="fr-FR" sz="1300" kern="50" dirty="0" err="1">
                <a:latin typeface="Calibri" panose="020F0502020204030204" pitchFamily="34" charset="0"/>
              </a:rPr>
              <a:t>personen</a:t>
            </a:r>
            <a:r>
              <a:rPr lang="fr-FR" sz="1300" kern="50" dirty="0">
                <a:latin typeface="Calibri" panose="020F0502020204030204" pitchFamily="34" charset="0"/>
              </a:rPr>
              <a:t> :  … </a:t>
            </a:r>
            <a:endParaRPr lang="fr-BE" sz="1300" kern="50" dirty="0">
              <a:latin typeface="Calibri" panose="020F0502020204030204" pitchFamily="34" charset="0"/>
            </a:endParaRPr>
          </a:p>
          <a:p>
            <a:pPr marL="800100" marR="431800" lvl="1" indent="-342900">
              <a:lnSpc>
                <a:spcPct val="115000"/>
              </a:lnSpc>
              <a:spcAft>
                <a:spcPts val="600"/>
              </a:spcAft>
              <a:buFont typeface="Symbol" panose="05050102010706020507" pitchFamily="18" charset="2"/>
              <a:buChar char=""/>
              <a:tabLst>
                <a:tab pos="5850890" algn="l"/>
              </a:tabLst>
            </a:pPr>
            <a:r>
              <a:rPr lang="fr-FR" sz="1300" kern="50" dirty="0" err="1">
                <a:latin typeface="Calibri" panose="020F0502020204030204" pitchFamily="34" charset="0"/>
              </a:rPr>
              <a:t>Andere</a:t>
            </a:r>
            <a:r>
              <a:rPr lang="fr-FR" sz="1300" kern="50" dirty="0">
                <a:latin typeface="Calibri" panose="020F0502020204030204" pitchFamily="34" charset="0"/>
              </a:rPr>
              <a:t> : …. </a:t>
            </a:r>
            <a:endParaRPr lang="fr-BE" sz="1300" kern="50" dirty="0">
              <a:latin typeface="Calibri" panose="020F0502020204030204" pitchFamily="34" charset="0"/>
            </a:endParaRPr>
          </a:p>
        </p:txBody>
      </p:sp>
      <p:sp>
        <p:nvSpPr>
          <p:cNvPr id="11" name="ZoneTexte 10">
            <a:extLst>
              <a:ext uri="{FF2B5EF4-FFF2-40B4-BE49-F238E27FC236}">
                <a16:creationId xmlns:a16="http://schemas.microsoft.com/office/drawing/2014/main" id="{6FEE13D7-64EA-43E7-9D50-D834B53E98DA}"/>
              </a:ext>
            </a:extLst>
          </p:cNvPr>
          <p:cNvSpPr txBox="1"/>
          <p:nvPr/>
        </p:nvSpPr>
        <p:spPr>
          <a:xfrm>
            <a:off x="478970" y="5170804"/>
            <a:ext cx="6373584" cy="1281185"/>
          </a:xfrm>
          <a:prstGeom prst="rect">
            <a:avLst/>
          </a:prstGeom>
          <a:noFill/>
        </p:spPr>
        <p:txBody>
          <a:bodyPr wrap="square">
            <a:spAutoFit/>
          </a:bodyPr>
          <a:lstStyle/>
          <a:p>
            <a:pPr marL="90170" marR="431800">
              <a:lnSpc>
                <a:spcPct val="115000"/>
              </a:lnSpc>
              <a:spcAft>
                <a:spcPts val="1000"/>
              </a:spcAft>
              <a:tabLst>
                <a:tab pos="5850890" algn="l"/>
              </a:tabLst>
            </a:pPr>
            <a:r>
              <a:rPr lang="fr-FR" sz="1300" kern="50" dirty="0">
                <a:effectLst/>
                <a:latin typeface="Segoe UI Symbol" panose="020B0502040204020203" pitchFamily="34" charset="0"/>
                <a:ea typeface="MS Gothic" panose="020B0609070205080204" pitchFamily="49" charset="-128"/>
                <a:cs typeface="Segoe UI Symbol" panose="020B0502040204020203" pitchFamily="34" charset="0"/>
              </a:rPr>
              <a:t>☐</a:t>
            </a:r>
            <a:r>
              <a:rPr lang="fr-FR" sz="1300" b="1" kern="50" dirty="0">
                <a:effectLst/>
                <a:latin typeface="Calibri" panose="020F0502020204030204" pitchFamily="34" charset="0"/>
                <a:ea typeface="Arial Unicode MS"/>
                <a:cs typeface="Times New Roman" panose="02020603050405020304" pitchFamily="18" charset="0"/>
              </a:rPr>
              <a:t> </a:t>
            </a:r>
            <a:r>
              <a:rPr lang="fr-FR" sz="1300" b="1" kern="50" dirty="0" err="1">
                <a:effectLst/>
                <a:latin typeface="Calibri" panose="020F0502020204030204" pitchFamily="34" charset="0"/>
                <a:ea typeface="Arial Unicode MS"/>
                <a:cs typeface="Times New Roman" panose="02020603050405020304" pitchFamily="18" charset="0"/>
              </a:rPr>
              <a:t>Natuur</a:t>
            </a:r>
            <a:r>
              <a:rPr lang="fr-FR" sz="1300" b="1" kern="50" dirty="0">
                <a:effectLst/>
                <a:latin typeface="Calibri" panose="020F0502020204030204" pitchFamily="34" charset="0"/>
                <a:ea typeface="Arial Unicode MS"/>
                <a:cs typeface="Times New Roman" panose="02020603050405020304" pitchFamily="18" charset="0"/>
              </a:rPr>
              <a:t> en </a:t>
            </a:r>
            <a:r>
              <a:rPr lang="fr-FR" sz="1300" b="1" kern="50" dirty="0" err="1">
                <a:effectLst/>
                <a:latin typeface="Calibri" panose="020F0502020204030204" pitchFamily="34" charset="0"/>
                <a:ea typeface="Arial Unicode MS"/>
                <a:cs typeface="Times New Roman" panose="02020603050405020304" pitchFamily="18" charset="0"/>
              </a:rPr>
              <a:t>biodiversiteit</a:t>
            </a:r>
            <a:endParaRPr lang="fr-BE" sz="1300" kern="50" dirty="0">
              <a:effectLst/>
              <a:latin typeface="Arial" panose="020B0604020202020204" pitchFamily="34" charset="0"/>
              <a:ea typeface="Arial Unicode MS"/>
              <a:cs typeface="Times New Roman" panose="02020603050405020304" pitchFamily="18" charset="0"/>
            </a:endParaRPr>
          </a:p>
          <a:p>
            <a:pPr marL="800100" marR="431800" lvl="1" indent="-342900">
              <a:lnSpc>
                <a:spcPct val="115000"/>
              </a:lnSpc>
              <a:spcAft>
                <a:spcPts val="600"/>
              </a:spcAft>
              <a:buSzPts val="1100"/>
              <a:buFont typeface="Symbol" panose="05050102010706020507" pitchFamily="18" charset="2"/>
              <a:buChar char=""/>
              <a:tabLst>
                <a:tab pos="5850890" algn="l"/>
              </a:tabLst>
            </a:pPr>
            <a:r>
              <a:rPr lang="fr-FR" sz="1300" kern="50" dirty="0" err="1">
                <a:latin typeface="Calibri" panose="020F0502020204030204" pitchFamily="34" charset="0"/>
              </a:rPr>
              <a:t>eeltoppervlakte</a:t>
            </a:r>
            <a:r>
              <a:rPr lang="fr-FR" sz="1300" kern="50" dirty="0">
                <a:latin typeface="Calibri" panose="020F0502020204030204" pitchFamily="34" charset="0"/>
              </a:rPr>
              <a:t> (in m²) :  …  </a:t>
            </a:r>
            <a:endParaRPr lang="fr-BE" sz="1300" kern="50" dirty="0">
              <a:latin typeface="Calibri" panose="020F0502020204030204" pitchFamily="34" charset="0"/>
            </a:endParaRPr>
          </a:p>
          <a:p>
            <a:pPr marL="800100" marR="431800" lvl="1" indent="-342900">
              <a:lnSpc>
                <a:spcPct val="115000"/>
              </a:lnSpc>
              <a:spcAft>
                <a:spcPts val="600"/>
              </a:spcAft>
              <a:buSzPts val="1100"/>
              <a:buFont typeface="Symbol" panose="05050102010706020507" pitchFamily="18" charset="2"/>
              <a:buChar char=""/>
              <a:tabLst>
                <a:tab pos="5850890" algn="l"/>
              </a:tabLst>
            </a:pPr>
            <a:r>
              <a:rPr lang="fr-FR" sz="1300" kern="50" dirty="0">
                <a:latin typeface="Calibri" panose="020F0502020204030204" pitchFamily="34" charset="0"/>
              </a:rPr>
              <a:t>Percentage </a:t>
            </a:r>
            <a:r>
              <a:rPr lang="fr-FR" sz="1300" kern="50" dirty="0" err="1">
                <a:latin typeface="Calibri" panose="020F0502020204030204" pitchFamily="34" charset="0"/>
              </a:rPr>
              <a:t>geplante</a:t>
            </a:r>
            <a:r>
              <a:rPr lang="fr-FR" sz="1300" kern="50" dirty="0">
                <a:latin typeface="Calibri" panose="020F0502020204030204" pitchFamily="34" charset="0"/>
              </a:rPr>
              <a:t> </a:t>
            </a:r>
            <a:r>
              <a:rPr lang="fr-FR" sz="1300" kern="50" dirty="0" err="1">
                <a:latin typeface="Calibri" panose="020F0502020204030204" pitchFamily="34" charset="0"/>
              </a:rPr>
              <a:t>inheemse</a:t>
            </a:r>
            <a:r>
              <a:rPr lang="fr-FR" sz="1300" kern="50" dirty="0">
                <a:latin typeface="Calibri" panose="020F0502020204030204" pitchFamily="34" charset="0"/>
              </a:rPr>
              <a:t> </a:t>
            </a:r>
            <a:r>
              <a:rPr lang="fr-FR" sz="1300" kern="50" dirty="0" err="1">
                <a:latin typeface="Calibri" panose="020F0502020204030204" pitchFamily="34" charset="0"/>
              </a:rPr>
              <a:t>soorten</a:t>
            </a:r>
            <a:r>
              <a:rPr lang="fr-FR" sz="1300" kern="50" dirty="0">
                <a:latin typeface="Calibri" panose="020F0502020204030204" pitchFamily="34" charset="0"/>
              </a:rPr>
              <a:t> (in %) : …  </a:t>
            </a:r>
            <a:endParaRPr lang="fr-BE" sz="1300" kern="50" dirty="0">
              <a:latin typeface="Calibri" panose="020F0502020204030204" pitchFamily="34" charset="0"/>
            </a:endParaRPr>
          </a:p>
          <a:p>
            <a:pPr marL="800100" marR="431800" lvl="1" indent="-342900">
              <a:lnSpc>
                <a:spcPct val="115000"/>
              </a:lnSpc>
              <a:spcAft>
                <a:spcPts val="600"/>
              </a:spcAft>
              <a:buSzPts val="1100"/>
              <a:buFont typeface="Symbol" panose="05050102010706020507" pitchFamily="18" charset="2"/>
              <a:buChar char=""/>
              <a:tabLst>
                <a:tab pos="5850890" algn="l"/>
              </a:tabLst>
            </a:pPr>
            <a:r>
              <a:rPr lang="fr-FR" sz="1300" kern="50" dirty="0" err="1">
                <a:latin typeface="Calibri" panose="020F0502020204030204" pitchFamily="34" charset="0"/>
              </a:rPr>
              <a:t>Aantal</a:t>
            </a:r>
            <a:r>
              <a:rPr lang="fr-FR" sz="1300" kern="50" dirty="0">
                <a:latin typeface="Calibri" panose="020F0502020204030204" pitchFamily="34" charset="0"/>
              </a:rPr>
              <a:t> </a:t>
            </a:r>
            <a:r>
              <a:rPr lang="fr-FR" sz="1300" kern="50" dirty="0" err="1">
                <a:latin typeface="Calibri" panose="020F0502020204030204" pitchFamily="34" charset="0"/>
              </a:rPr>
              <a:t>betrokken</a:t>
            </a:r>
            <a:r>
              <a:rPr lang="fr-FR" sz="1300" kern="50" dirty="0">
                <a:latin typeface="Calibri" panose="020F0502020204030204" pitchFamily="34" charset="0"/>
              </a:rPr>
              <a:t> </a:t>
            </a:r>
            <a:r>
              <a:rPr lang="fr-FR" sz="1300" kern="50" dirty="0" err="1">
                <a:latin typeface="Calibri" panose="020F0502020204030204" pitchFamily="34" charset="0"/>
              </a:rPr>
              <a:t>gezinnen</a:t>
            </a:r>
            <a:r>
              <a:rPr lang="fr-FR" sz="1300" kern="50" dirty="0">
                <a:latin typeface="Calibri" panose="020F0502020204030204" pitchFamily="34" charset="0"/>
              </a:rPr>
              <a:t> - </a:t>
            </a:r>
            <a:r>
              <a:rPr lang="fr-FR" sz="1300" kern="50" dirty="0" err="1">
                <a:latin typeface="Calibri" panose="020F0502020204030204" pitchFamily="34" charset="0"/>
              </a:rPr>
              <a:t>bewoners</a:t>
            </a:r>
            <a:r>
              <a:rPr lang="fr-FR" sz="1300" kern="50" dirty="0">
                <a:latin typeface="Calibri" panose="020F0502020204030204" pitchFamily="34" charset="0"/>
              </a:rPr>
              <a:t> : …  </a:t>
            </a:r>
            <a:endParaRPr lang="fr-BE" sz="1300" kern="50" dirty="0">
              <a:latin typeface="Calibri" panose="020F0502020204030204" pitchFamily="34" charset="0"/>
            </a:endParaRPr>
          </a:p>
        </p:txBody>
      </p:sp>
      <p:sp>
        <p:nvSpPr>
          <p:cNvPr id="13" name="ZoneTexte 12">
            <a:extLst>
              <a:ext uri="{FF2B5EF4-FFF2-40B4-BE49-F238E27FC236}">
                <a16:creationId xmlns:a16="http://schemas.microsoft.com/office/drawing/2014/main" id="{142A21DD-0458-4962-9087-C44325F681DB}"/>
              </a:ext>
            </a:extLst>
          </p:cNvPr>
          <p:cNvSpPr txBox="1"/>
          <p:nvPr/>
        </p:nvSpPr>
        <p:spPr>
          <a:xfrm>
            <a:off x="5818416" y="5232530"/>
            <a:ext cx="6373584" cy="305661"/>
          </a:xfrm>
          <a:prstGeom prst="rect">
            <a:avLst/>
          </a:prstGeom>
          <a:noFill/>
        </p:spPr>
        <p:txBody>
          <a:bodyPr wrap="square">
            <a:spAutoFit/>
          </a:bodyPr>
          <a:lstStyle/>
          <a:p>
            <a:pPr marL="90170" marR="431800" algn="just">
              <a:lnSpc>
                <a:spcPct val="115000"/>
              </a:lnSpc>
              <a:spcAft>
                <a:spcPts val="600"/>
              </a:spcAft>
              <a:tabLst>
                <a:tab pos="5850890" algn="l"/>
              </a:tabLst>
            </a:pPr>
            <a:r>
              <a:rPr lang="fr-FR" sz="1300" kern="50" dirty="0">
                <a:effectLst/>
                <a:latin typeface="Segoe UI Symbol" panose="020B0502040204020203" pitchFamily="34" charset="0"/>
                <a:ea typeface="MS Gothic" panose="020B0609070205080204" pitchFamily="49" charset="-128"/>
                <a:cs typeface="Segoe UI Symbol" panose="020B0502040204020203" pitchFamily="34" charset="0"/>
              </a:rPr>
              <a:t>☐</a:t>
            </a:r>
            <a:r>
              <a:rPr lang="fr-FR" sz="1300" b="1" kern="50" dirty="0">
                <a:effectLst/>
                <a:latin typeface="Calibri" panose="020F0502020204030204" pitchFamily="34" charset="0"/>
                <a:ea typeface="Arial Unicode MS"/>
                <a:cs typeface="Times New Roman" panose="02020603050405020304" pitchFamily="18" charset="0"/>
              </a:rPr>
              <a:t> </a:t>
            </a:r>
            <a:r>
              <a:rPr lang="fr-FR" sz="1300" b="1" kern="50" dirty="0" err="1">
                <a:effectLst/>
                <a:latin typeface="Calibri" panose="020F0502020204030204" pitchFamily="34" charset="0"/>
                <a:ea typeface="Arial Unicode MS"/>
                <a:cs typeface="Times New Roman" panose="02020603050405020304" pitchFamily="18" charset="0"/>
              </a:rPr>
              <a:t>Andere</a:t>
            </a:r>
            <a:r>
              <a:rPr lang="fr-FR" sz="1300" b="1" kern="50" dirty="0">
                <a:effectLst/>
                <a:latin typeface="Calibri" panose="020F0502020204030204" pitchFamily="34" charset="0"/>
                <a:ea typeface="Arial Unicode MS"/>
                <a:cs typeface="Times New Roman" panose="02020603050405020304" pitchFamily="18" charset="0"/>
              </a:rPr>
              <a:t> </a:t>
            </a:r>
            <a:r>
              <a:rPr lang="fr-FR" sz="1300" b="1" kern="50" dirty="0" err="1">
                <a:effectLst/>
                <a:latin typeface="Calibri" panose="020F0502020204030204" pitchFamily="34" charset="0"/>
                <a:ea typeface="Arial Unicode MS"/>
                <a:cs typeface="Times New Roman" panose="02020603050405020304" pitchFamily="18" charset="0"/>
              </a:rPr>
              <a:t>indicatoren</a:t>
            </a:r>
            <a:r>
              <a:rPr lang="fr-FR" sz="1300" b="1" kern="50" dirty="0">
                <a:effectLst/>
                <a:latin typeface="Calibri" panose="020F0502020204030204" pitchFamily="34" charset="0"/>
                <a:ea typeface="Arial Unicode MS"/>
                <a:cs typeface="Times New Roman" panose="02020603050405020304" pitchFamily="18" charset="0"/>
              </a:rPr>
              <a:t> : </a:t>
            </a:r>
            <a:r>
              <a:rPr lang="fr-FR" sz="1300" b="1" kern="50" dirty="0" err="1">
                <a:effectLst/>
                <a:latin typeface="Calibri" panose="020F0502020204030204" pitchFamily="34" charset="0"/>
                <a:ea typeface="Arial Unicode MS"/>
                <a:cs typeface="Times New Roman" panose="02020603050405020304" pitchFamily="18" charset="0"/>
              </a:rPr>
              <a:t>Mobiliteit</a:t>
            </a:r>
            <a:r>
              <a:rPr lang="fr-FR" sz="1300" b="1" kern="50" dirty="0">
                <a:effectLst/>
                <a:latin typeface="Calibri" panose="020F0502020204030204" pitchFamily="34" charset="0"/>
                <a:ea typeface="Arial Unicode MS"/>
                <a:cs typeface="Times New Roman" panose="02020603050405020304" pitchFamily="18" charset="0"/>
              </a:rPr>
              <a:t> ; </a:t>
            </a:r>
            <a:r>
              <a:rPr lang="fr-FR" sz="1300" b="1" kern="50" dirty="0" err="1">
                <a:effectLst/>
                <a:latin typeface="Calibri" panose="020F0502020204030204" pitchFamily="34" charset="0"/>
                <a:ea typeface="Arial Unicode MS"/>
                <a:cs typeface="Times New Roman" panose="02020603050405020304" pitchFamily="18" charset="0"/>
              </a:rPr>
              <a:t>energie</a:t>
            </a:r>
            <a:r>
              <a:rPr lang="fr-FR" sz="1300" b="1" kern="50" dirty="0">
                <a:effectLst/>
                <a:latin typeface="Calibri" panose="020F0502020204030204" pitchFamily="34" charset="0"/>
                <a:ea typeface="Arial Unicode MS"/>
                <a:cs typeface="Times New Roman" panose="02020603050405020304" pitchFamily="18" charset="0"/>
              </a:rPr>
              <a:t> ; water ; </a:t>
            </a:r>
            <a:r>
              <a:rPr lang="fr-FR" sz="1300" b="1" kern="50" dirty="0" err="1">
                <a:effectLst/>
                <a:latin typeface="Calibri" panose="020F0502020204030204" pitchFamily="34" charset="0"/>
                <a:ea typeface="Arial Unicode MS"/>
                <a:cs typeface="Times New Roman" panose="02020603050405020304" pitchFamily="18" charset="0"/>
              </a:rPr>
              <a:t>andere</a:t>
            </a:r>
            <a:r>
              <a:rPr lang="fr-FR" sz="1300" b="1" kern="50" dirty="0">
                <a:effectLst/>
                <a:latin typeface="Calibri" panose="020F0502020204030204" pitchFamily="34" charset="0"/>
                <a:ea typeface="Arial Unicode MS"/>
                <a:cs typeface="Times New Roman" panose="02020603050405020304" pitchFamily="18" charset="0"/>
              </a:rPr>
              <a:t> … </a:t>
            </a:r>
            <a:endParaRPr lang="fr-BE" sz="1300" kern="50" dirty="0">
              <a:effectLst/>
              <a:latin typeface="Arial" panose="020B0604020202020204" pitchFamily="34" charset="0"/>
              <a:ea typeface="Arial Unicode MS"/>
              <a:cs typeface="Times New Roman" panose="02020603050405020304" pitchFamily="18" charset="0"/>
            </a:endParaRPr>
          </a:p>
        </p:txBody>
      </p:sp>
      <p:sp>
        <p:nvSpPr>
          <p:cNvPr id="15" name="ZoneTexte 14">
            <a:extLst>
              <a:ext uri="{FF2B5EF4-FFF2-40B4-BE49-F238E27FC236}">
                <a16:creationId xmlns:a16="http://schemas.microsoft.com/office/drawing/2014/main" id="{98A498E7-0AF1-42B3-9906-F59FB3B504F3}"/>
              </a:ext>
            </a:extLst>
          </p:cNvPr>
          <p:cNvSpPr txBox="1"/>
          <p:nvPr/>
        </p:nvSpPr>
        <p:spPr>
          <a:xfrm>
            <a:off x="6096000" y="5619270"/>
            <a:ext cx="5467349" cy="1133837"/>
          </a:xfrm>
          <a:prstGeom prst="rect">
            <a:avLst/>
          </a:prstGeom>
          <a:noFill/>
        </p:spPr>
        <p:txBody>
          <a:bodyPr wrap="square">
            <a:spAutoFit/>
          </a:bodyPr>
          <a:lstStyle/>
          <a:p>
            <a:pPr>
              <a:lnSpc>
                <a:spcPct val="115000"/>
              </a:lnSpc>
              <a:spcAft>
                <a:spcPts val="1000"/>
              </a:spcAft>
            </a:pPr>
            <a:r>
              <a:rPr lang="fr-FR" sz="1200" i="1" dirty="0">
                <a:solidFill>
                  <a:schemeClr val="tx1">
                    <a:lumMod val="50000"/>
                    <a:lumOff val="50000"/>
                  </a:schemeClr>
                </a:solidFill>
                <a:latin typeface="Lato" panose="020F0502020204030203" pitchFamily="34" charset="0"/>
              </a:rPr>
              <a:t>…………………………………………………………………………………….………………………………………………………………………………………………………………………………………………………………………..……………………………………………………………………………………….…………………………………………………………………………………………………………………………………………………………………….</a:t>
            </a:r>
          </a:p>
        </p:txBody>
      </p:sp>
      <p:sp>
        <p:nvSpPr>
          <p:cNvPr id="16" name="Ellipse 15">
            <a:extLst>
              <a:ext uri="{FF2B5EF4-FFF2-40B4-BE49-F238E27FC236}">
                <a16:creationId xmlns:a16="http://schemas.microsoft.com/office/drawing/2014/main" id="{43601DF5-053C-4C19-AEDB-874A48DFB454}"/>
              </a:ext>
            </a:extLst>
          </p:cNvPr>
          <p:cNvSpPr>
            <a:spLocks/>
          </p:cNvSpPr>
          <p:nvPr/>
        </p:nvSpPr>
        <p:spPr>
          <a:xfrm>
            <a:off x="164402" y="297233"/>
            <a:ext cx="928498" cy="761748"/>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CS </a:t>
            </a:r>
          </a:p>
          <a:p>
            <a:pPr algn="ctr"/>
            <a:r>
              <a:rPr lang="fr-FR" sz="1400" b="1" dirty="0"/>
              <a:t>1,9 &amp;10</a:t>
            </a:r>
            <a:endParaRPr lang="fr-BE" sz="1400" b="1" dirty="0"/>
          </a:p>
        </p:txBody>
      </p:sp>
    </p:spTree>
    <p:extLst>
      <p:ext uri="{BB962C8B-B14F-4D97-AF65-F5344CB8AC3E}">
        <p14:creationId xmlns:p14="http://schemas.microsoft.com/office/powerpoint/2010/main" val="5023834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a:extLst>
              <a:ext uri="{FF2B5EF4-FFF2-40B4-BE49-F238E27FC236}">
                <a16:creationId xmlns:a16="http://schemas.microsoft.com/office/drawing/2014/main" id="{098EC533-C1D7-417C-8C3B-E61DEFDED47D}"/>
              </a:ext>
            </a:extLst>
          </p:cNvPr>
          <p:cNvSpPr txBox="1">
            <a:spLocks noChangeArrowheads="1"/>
          </p:cNvSpPr>
          <p:nvPr/>
        </p:nvSpPr>
        <p:spPr bwMode="auto">
          <a:xfrm>
            <a:off x="298956" y="395694"/>
            <a:ext cx="2841171"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800" b="1" dirty="0">
                <a:solidFill>
                  <a:schemeClr val="bg1"/>
                </a:solidFill>
                <a:latin typeface="Lato" panose="020F0502020204030203" pitchFamily="34" charset="0"/>
                <a:ea typeface="Lato" panose="020F0502020204030203" pitchFamily="34" charset="0"/>
                <a:cs typeface="Lato" panose="020F0502020204030203" pitchFamily="34" charset="0"/>
              </a:rPr>
              <a:t>Nom du quartier Durable </a:t>
            </a:r>
          </a:p>
        </p:txBody>
      </p:sp>
      <p:sp>
        <p:nvSpPr>
          <p:cNvPr id="26" name="Text Box 2">
            <a:extLst>
              <a:ext uri="{FF2B5EF4-FFF2-40B4-BE49-F238E27FC236}">
                <a16:creationId xmlns:a16="http://schemas.microsoft.com/office/drawing/2014/main" id="{7B6B6652-2CC6-405A-A72B-EE68B40FCEE6}"/>
              </a:ext>
            </a:extLst>
          </p:cNvPr>
          <p:cNvSpPr txBox="1">
            <a:spLocks noChangeArrowheads="1"/>
          </p:cNvSpPr>
          <p:nvPr/>
        </p:nvSpPr>
        <p:spPr bwMode="auto">
          <a:xfrm>
            <a:off x="453875" y="5700558"/>
            <a:ext cx="2531329"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6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3" name="Text Box 2">
            <a:extLst>
              <a:ext uri="{FF2B5EF4-FFF2-40B4-BE49-F238E27FC236}">
                <a16:creationId xmlns:a16="http://schemas.microsoft.com/office/drawing/2014/main" id="{3A084275-48DF-4F6A-9861-CC072C09F570}"/>
              </a:ext>
            </a:extLst>
          </p:cNvPr>
          <p:cNvSpPr txBox="1">
            <a:spLocks noGrp="1" noRot="1" noMove="1" noResize="1" noEditPoints="1" noAdjustHandles="1" noChangeArrowheads="1" noChangeShapeType="1"/>
          </p:cNvSpPr>
          <p:nvPr/>
        </p:nvSpPr>
        <p:spPr bwMode="auto">
          <a:xfrm>
            <a:off x="376415" y="1703880"/>
            <a:ext cx="5051973" cy="15357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marL="678180" indent="-228600" algn="just"/>
            <a:endParaRPr lang="fr-BE" sz="1400" dirty="0">
              <a:solidFill>
                <a:srgbClr val="218351"/>
              </a:solidFill>
              <a:latin typeface="Lato" panose="020F0502020204030203" pitchFamily="34" charset="0"/>
              <a:ea typeface="Lato" panose="020F0502020204030203" pitchFamily="34" charset="0"/>
              <a:cs typeface="Lato" panose="020F0502020204030203" pitchFamily="34" charset="0"/>
            </a:endParaRPr>
          </a:p>
        </p:txBody>
      </p:sp>
      <p:sp>
        <p:nvSpPr>
          <p:cNvPr id="38" name="Text Box 2">
            <a:extLst>
              <a:ext uri="{FF2B5EF4-FFF2-40B4-BE49-F238E27FC236}">
                <a16:creationId xmlns:a16="http://schemas.microsoft.com/office/drawing/2014/main" id="{CFE370E9-C832-4E12-B078-D51B929A034E}"/>
              </a:ext>
            </a:extLst>
          </p:cNvPr>
          <p:cNvSpPr txBox="1">
            <a:spLocks noChangeArrowheads="1"/>
          </p:cNvSpPr>
          <p:nvPr/>
        </p:nvSpPr>
        <p:spPr bwMode="auto">
          <a:xfrm>
            <a:off x="1382915" y="831239"/>
            <a:ext cx="3770418" cy="6031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r>
              <a:rPr lang="fr-FR" sz="1800" b="1" dirty="0" err="1">
                <a:solidFill>
                  <a:srgbClr val="218351"/>
                </a:solidFill>
                <a:latin typeface="Lato" panose="020F0502020204030203" pitchFamily="34" charset="0"/>
                <a:ea typeface="Lato" panose="020F0502020204030203" pitchFamily="34" charset="0"/>
                <a:cs typeface="Lato" panose="020F0502020204030203" pitchFamily="34" charset="0"/>
              </a:rPr>
              <a:t>Duurzaamheid</a:t>
            </a:r>
            <a:endParaRPr lang="fr-FR" sz="1800" b="1" dirty="0">
              <a:solidFill>
                <a:srgbClr val="218351"/>
              </a:solidFill>
              <a:latin typeface="Lato" panose="020F0502020204030203" pitchFamily="34" charset="0"/>
              <a:ea typeface="Lato" panose="020F0502020204030203" pitchFamily="34" charset="0"/>
              <a:cs typeface="Lato" panose="020F0502020204030203" pitchFamily="34" charset="0"/>
            </a:endParaRPr>
          </a:p>
        </p:txBody>
      </p:sp>
      <p:sp>
        <p:nvSpPr>
          <p:cNvPr id="41" name="Rectangle 40">
            <a:extLst>
              <a:ext uri="{FF2B5EF4-FFF2-40B4-BE49-F238E27FC236}">
                <a16:creationId xmlns:a16="http://schemas.microsoft.com/office/drawing/2014/main" id="{08D9C9B5-7278-44FD-BCF1-74D431940465}"/>
              </a:ext>
            </a:extLst>
          </p:cNvPr>
          <p:cNvSpPr/>
          <p:nvPr/>
        </p:nvSpPr>
        <p:spPr>
          <a:xfrm>
            <a:off x="298956" y="1583297"/>
            <a:ext cx="5296301" cy="4879009"/>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5" name="Rectangle 14">
            <a:extLst>
              <a:ext uri="{FF2B5EF4-FFF2-40B4-BE49-F238E27FC236}">
                <a16:creationId xmlns:a16="http://schemas.microsoft.com/office/drawing/2014/main" id="{598BED7D-8989-ED43-91DD-A36B706B55B0}"/>
              </a:ext>
            </a:extLst>
          </p:cNvPr>
          <p:cNvSpPr/>
          <p:nvPr/>
        </p:nvSpPr>
        <p:spPr>
          <a:xfrm>
            <a:off x="8694821" y="-136283"/>
            <a:ext cx="3497180" cy="668003"/>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BE" altLang="fr-FR" sz="1800" b="1" dirty="0" err="1">
                <a:solidFill>
                  <a:srgbClr val="218351"/>
                </a:solidFill>
                <a:latin typeface="Montserrat" pitchFamily="2" charset="77"/>
                <a:ea typeface="+mn-ea"/>
                <a:cs typeface="+mn-cs"/>
              </a:rPr>
              <a:t>Deel</a:t>
            </a:r>
            <a:r>
              <a:rPr lang="fr-BE" altLang="fr-FR" sz="1800" b="1" dirty="0">
                <a:solidFill>
                  <a:srgbClr val="218351"/>
                </a:solidFill>
                <a:latin typeface="Montserrat" pitchFamily="2" charset="77"/>
                <a:ea typeface="+mn-ea"/>
                <a:cs typeface="+mn-cs"/>
              </a:rPr>
              <a:t> 2 _ </a:t>
            </a:r>
            <a:r>
              <a:rPr lang="fr-BE" sz="1800" b="1" dirty="0">
                <a:solidFill>
                  <a:srgbClr val="218351"/>
                </a:solidFill>
                <a:latin typeface="Montserrat" pitchFamily="2" charset="77"/>
                <a:ea typeface="+mn-ea"/>
                <a:cs typeface="+mn-cs"/>
              </a:rPr>
              <a:t>Roadmap </a:t>
            </a:r>
            <a:r>
              <a:rPr lang="fr-BE" sz="1800" b="1" dirty="0" err="1">
                <a:solidFill>
                  <a:srgbClr val="218351"/>
                </a:solidFill>
                <a:latin typeface="Montserrat" pitchFamily="2" charset="77"/>
                <a:ea typeface="+mn-ea"/>
                <a:cs typeface="+mn-cs"/>
              </a:rPr>
              <a:t>project</a:t>
            </a:r>
            <a:endParaRPr lang="fr-BE" sz="1800" b="1" dirty="0">
              <a:solidFill>
                <a:srgbClr val="218351"/>
              </a:solidFill>
              <a:latin typeface="Montserrat" pitchFamily="2" charset="77"/>
            </a:endParaRPr>
          </a:p>
        </p:txBody>
      </p:sp>
      <p:sp>
        <p:nvSpPr>
          <p:cNvPr id="16" name="ZoneTexte 15">
            <a:extLst>
              <a:ext uri="{FF2B5EF4-FFF2-40B4-BE49-F238E27FC236}">
                <a16:creationId xmlns:a16="http://schemas.microsoft.com/office/drawing/2014/main" id="{6C70CC85-9859-4797-8481-470198A54DBD}"/>
              </a:ext>
            </a:extLst>
          </p:cNvPr>
          <p:cNvSpPr txBox="1"/>
          <p:nvPr/>
        </p:nvSpPr>
        <p:spPr>
          <a:xfrm>
            <a:off x="465824" y="3360243"/>
            <a:ext cx="5051973" cy="1133837"/>
          </a:xfrm>
          <a:prstGeom prst="rect">
            <a:avLst/>
          </a:prstGeom>
          <a:noFill/>
        </p:spPr>
        <p:txBody>
          <a:bodyPr wrap="square">
            <a:spAutoFit/>
          </a:bodyPr>
          <a:lstStyle/>
          <a:p>
            <a:pPr>
              <a:lnSpc>
                <a:spcPct val="115000"/>
              </a:lnSpc>
              <a:spcAft>
                <a:spcPts val="1000"/>
              </a:spcAft>
            </a:pPr>
            <a:r>
              <a:rPr lang="fr-FR" sz="1200" i="1" dirty="0">
                <a:solidFill>
                  <a:schemeClr val="tx1">
                    <a:lumMod val="50000"/>
                    <a:lumOff val="50000"/>
                  </a:schemeClr>
                </a:solidFill>
                <a:latin typeface="Lato" panose="020F0502020204030203" pitchFamily="34" charset="0"/>
              </a:rPr>
              <a:t>…………………………………………………………………………………….………………………………………………………………………………………………………………………………………………………………………..……………………………………………………………………………………….…………………………………………………………………………………………………………………………………………………………………….</a:t>
            </a:r>
          </a:p>
        </p:txBody>
      </p:sp>
      <p:sp>
        <p:nvSpPr>
          <p:cNvPr id="17" name="Ellipse 16">
            <a:extLst>
              <a:ext uri="{FF2B5EF4-FFF2-40B4-BE49-F238E27FC236}">
                <a16:creationId xmlns:a16="http://schemas.microsoft.com/office/drawing/2014/main" id="{F80078EF-3F21-4BC4-A806-3443F77D7966}"/>
              </a:ext>
            </a:extLst>
          </p:cNvPr>
          <p:cNvSpPr>
            <a:spLocks/>
          </p:cNvSpPr>
          <p:nvPr/>
        </p:nvSpPr>
        <p:spPr>
          <a:xfrm>
            <a:off x="170959" y="672674"/>
            <a:ext cx="928498" cy="761748"/>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CS </a:t>
            </a:r>
          </a:p>
          <a:p>
            <a:pPr algn="ctr"/>
            <a:r>
              <a:rPr lang="fr-FR" sz="1400" b="1" dirty="0"/>
              <a:t>1, 6 &amp; 8</a:t>
            </a:r>
            <a:endParaRPr lang="fr-BE" sz="1400" b="1" dirty="0"/>
          </a:p>
        </p:txBody>
      </p:sp>
      <p:sp>
        <p:nvSpPr>
          <p:cNvPr id="18" name="ZoneTexte 17">
            <a:extLst>
              <a:ext uri="{FF2B5EF4-FFF2-40B4-BE49-F238E27FC236}">
                <a16:creationId xmlns:a16="http://schemas.microsoft.com/office/drawing/2014/main" id="{6F96B0C1-76AB-483A-A533-9DDFF7BE59FF}"/>
              </a:ext>
            </a:extLst>
          </p:cNvPr>
          <p:cNvSpPr txBox="1"/>
          <p:nvPr/>
        </p:nvSpPr>
        <p:spPr>
          <a:xfrm>
            <a:off x="376414" y="1594607"/>
            <a:ext cx="4919887" cy="1446550"/>
          </a:xfrm>
          <a:prstGeom prst="rect">
            <a:avLst/>
          </a:prstGeom>
          <a:noFill/>
        </p:spPr>
        <p:txBody>
          <a:bodyPr wrap="square">
            <a:spAutoFit/>
          </a:bodyPr>
          <a:lstStyle/>
          <a:p>
            <a:pPr marL="678180" indent="-228600" algn="just"/>
            <a:r>
              <a:rPr lang="fr-FR" sz="1400" dirty="0">
                <a:solidFill>
                  <a:srgbClr val="218351"/>
                </a:solidFill>
                <a:latin typeface="Lato" panose="020F0502020204030203" pitchFamily="34" charset="0"/>
                <a:ea typeface="Lato" panose="020F0502020204030203" pitchFamily="34" charset="0"/>
                <a:cs typeface="Lato" panose="020F0502020204030203" pitchFamily="34" charset="0"/>
              </a:rPr>
              <a:t>Wat </a:t>
            </a:r>
            <a:r>
              <a:rPr lang="fr-FR" sz="1400" dirty="0" err="1">
                <a:solidFill>
                  <a:srgbClr val="218351"/>
                </a:solidFill>
                <a:latin typeface="Lato" panose="020F0502020204030203" pitchFamily="34" charset="0"/>
                <a:ea typeface="Lato" panose="020F0502020204030203" pitchFamily="34" charset="0"/>
                <a:cs typeface="Lato" panose="020F0502020204030203" pitchFamily="34" charset="0"/>
              </a:rPr>
              <a:t>is</a:t>
            </a:r>
            <a:r>
              <a:rPr lang="fr-FR" sz="14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400" dirty="0" err="1">
                <a:solidFill>
                  <a:srgbClr val="218351"/>
                </a:solidFill>
                <a:latin typeface="Lato" panose="020F0502020204030203" pitchFamily="34" charset="0"/>
                <a:ea typeface="Lato" panose="020F0502020204030203" pitchFamily="34" charset="0"/>
                <a:cs typeface="Lato" panose="020F0502020204030203" pitchFamily="34" charset="0"/>
              </a:rPr>
              <a:t>voorzien</a:t>
            </a:r>
            <a:r>
              <a:rPr lang="fr-FR" sz="1400" dirty="0">
                <a:solidFill>
                  <a:srgbClr val="218351"/>
                </a:solidFill>
                <a:latin typeface="Lato" panose="020F0502020204030203" pitchFamily="34" charset="0"/>
                <a:ea typeface="Lato" panose="020F0502020204030203" pitchFamily="34" charset="0"/>
                <a:cs typeface="Lato" panose="020F0502020204030203" pitchFamily="34" charset="0"/>
              </a:rPr>
              <a:t> om de </a:t>
            </a:r>
            <a:r>
              <a:rPr lang="fr-FR" sz="1400" dirty="0" err="1">
                <a:solidFill>
                  <a:srgbClr val="218351"/>
                </a:solidFill>
                <a:latin typeface="Lato" panose="020F0502020204030203" pitchFamily="34" charset="0"/>
                <a:ea typeface="Lato" panose="020F0502020204030203" pitchFamily="34" charset="0"/>
                <a:cs typeface="Lato" panose="020F0502020204030203" pitchFamily="34" charset="0"/>
              </a:rPr>
              <a:t>dynamiek</a:t>
            </a:r>
            <a:r>
              <a:rPr lang="fr-FR" sz="14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400" dirty="0" err="1">
                <a:solidFill>
                  <a:srgbClr val="218351"/>
                </a:solidFill>
                <a:latin typeface="Lato" panose="020F0502020204030203" pitchFamily="34" charset="0"/>
                <a:ea typeface="Lato" panose="020F0502020204030203" pitchFamily="34" charset="0"/>
                <a:cs typeface="Lato" panose="020F0502020204030203" pitchFamily="34" charset="0"/>
              </a:rPr>
              <a:t>duurzaam</a:t>
            </a:r>
            <a:r>
              <a:rPr lang="fr-FR" sz="1400" dirty="0">
                <a:solidFill>
                  <a:srgbClr val="218351"/>
                </a:solidFill>
                <a:latin typeface="Lato" panose="020F0502020204030203" pitchFamily="34" charset="0"/>
                <a:ea typeface="Lato" panose="020F0502020204030203" pitchFamily="34" charset="0"/>
                <a:cs typeface="Lato" panose="020F0502020204030203" pitchFamily="34" charset="0"/>
              </a:rPr>
              <a:t> en </a:t>
            </a:r>
            <a:r>
              <a:rPr lang="fr-FR" sz="1400" dirty="0" err="1">
                <a:solidFill>
                  <a:srgbClr val="218351"/>
                </a:solidFill>
                <a:latin typeface="Lato" panose="020F0502020204030203" pitchFamily="34" charset="0"/>
                <a:ea typeface="Lato" panose="020F0502020204030203" pitchFamily="34" charset="0"/>
                <a:cs typeface="Lato" panose="020F0502020204030203" pitchFamily="34" charset="0"/>
              </a:rPr>
              <a:t>autonoom</a:t>
            </a:r>
            <a:r>
              <a:rPr lang="fr-FR" sz="1400" dirty="0">
                <a:solidFill>
                  <a:srgbClr val="218351"/>
                </a:solidFill>
                <a:latin typeface="Lato" panose="020F0502020204030203" pitchFamily="34" charset="0"/>
                <a:ea typeface="Lato" panose="020F0502020204030203" pitchFamily="34" charset="0"/>
                <a:cs typeface="Lato" panose="020F0502020204030203" pitchFamily="34" charset="0"/>
              </a:rPr>
              <a:t> te </a:t>
            </a:r>
            <a:r>
              <a:rPr lang="fr-FR" sz="1400" dirty="0" err="1">
                <a:solidFill>
                  <a:srgbClr val="218351"/>
                </a:solidFill>
                <a:latin typeface="Lato" panose="020F0502020204030203" pitchFamily="34" charset="0"/>
                <a:ea typeface="Lato" panose="020F0502020204030203" pitchFamily="34" charset="0"/>
                <a:cs typeface="Lato" panose="020F0502020204030203" pitchFamily="34" charset="0"/>
              </a:rPr>
              <a:t>maken</a:t>
            </a:r>
            <a:r>
              <a:rPr lang="fr-FR" sz="1400" dirty="0">
                <a:solidFill>
                  <a:srgbClr val="218351"/>
                </a:solidFill>
                <a:latin typeface="Lato" panose="020F0502020204030203" pitchFamily="34" charset="0"/>
                <a:ea typeface="Lato" panose="020F0502020204030203" pitchFamily="34" charset="0"/>
                <a:cs typeface="Lato" panose="020F0502020204030203" pitchFamily="34" charset="0"/>
              </a:rPr>
              <a:t> en de </a:t>
            </a:r>
            <a:r>
              <a:rPr lang="fr-FR" sz="1400" dirty="0" err="1">
                <a:solidFill>
                  <a:srgbClr val="218351"/>
                </a:solidFill>
                <a:latin typeface="Lato" panose="020F0502020204030203" pitchFamily="34" charset="0"/>
                <a:ea typeface="Lato" panose="020F0502020204030203" pitchFamily="34" charset="0"/>
                <a:cs typeface="Lato" panose="020F0502020204030203" pitchFamily="34" charset="0"/>
              </a:rPr>
              <a:t>activiteiten</a:t>
            </a:r>
            <a:r>
              <a:rPr lang="fr-FR" sz="14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400" dirty="0" err="1">
                <a:solidFill>
                  <a:srgbClr val="218351"/>
                </a:solidFill>
                <a:latin typeface="Lato" panose="020F0502020204030203" pitchFamily="34" charset="0"/>
                <a:ea typeface="Lato" panose="020F0502020204030203" pitchFamily="34" charset="0"/>
                <a:cs typeface="Lato" panose="020F0502020204030203" pitchFamily="34" charset="0"/>
              </a:rPr>
              <a:t>voort</a:t>
            </a:r>
            <a:r>
              <a:rPr lang="fr-FR" sz="1400" dirty="0">
                <a:solidFill>
                  <a:srgbClr val="218351"/>
                </a:solidFill>
                <a:latin typeface="Lato" panose="020F0502020204030203" pitchFamily="34" charset="0"/>
                <a:ea typeface="Lato" panose="020F0502020204030203" pitchFamily="34" charset="0"/>
                <a:cs typeface="Lato" panose="020F0502020204030203" pitchFamily="34" charset="0"/>
              </a:rPr>
              <a:t> te </a:t>
            </a:r>
            <a:r>
              <a:rPr lang="fr-FR" sz="1400" dirty="0" err="1">
                <a:solidFill>
                  <a:srgbClr val="218351"/>
                </a:solidFill>
                <a:latin typeface="Lato" panose="020F0502020204030203" pitchFamily="34" charset="0"/>
                <a:ea typeface="Lato" panose="020F0502020204030203" pitchFamily="34" charset="0"/>
                <a:cs typeface="Lato" panose="020F0502020204030203" pitchFamily="34" charset="0"/>
              </a:rPr>
              <a:t>zetten</a:t>
            </a:r>
            <a:r>
              <a:rPr lang="fr-FR" sz="1400" dirty="0">
                <a:solidFill>
                  <a:srgbClr val="218351"/>
                </a:solidFill>
                <a:latin typeface="Lato" panose="020F0502020204030203" pitchFamily="34" charset="0"/>
                <a:ea typeface="Lato" panose="020F0502020204030203" pitchFamily="34" charset="0"/>
                <a:cs typeface="Lato" panose="020F0502020204030203" pitchFamily="34" charset="0"/>
              </a:rPr>
              <a:t> na de subsidie van </a:t>
            </a:r>
            <a:r>
              <a:rPr lang="fr-FR" sz="1400" dirty="0" err="1">
                <a:solidFill>
                  <a:srgbClr val="218351"/>
                </a:solidFill>
                <a:latin typeface="Lato" panose="020F0502020204030203" pitchFamily="34" charset="0"/>
                <a:ea typeface="Lato" panose="020F0502020204030203" pitchFamily="34" charset="0"/>
                <a:cs typeface="Lato" panose="020F0502020204030203" pitchFamily="34" charset="0"/>
              </a:rPr>
              <a:t>Leefmilieu</a:t>
            </a:r>
            <a:r>
              <a:rPr lang="fr-FR" sz="1400" dirty="0">
                <a:solidFill>
                  <a:srgbClr val="218351"/>
                </a:solidFill>
                <a:latin typeface="Lato" panose="020F0502020204030203" pitchFamily="34" charset="0"/>
                <a:ea typeface="Lato" panose="020F0502020204030203" pitchFamily="34" charset="0"/>
                <a:cs typeface="Lato" panose="020F0502020204030203" pitchFamily="34" charset="0"/>
              </a:rPr>
              <a:t> Brussel (</a:t>
            </a:r>
            <a:r>
              <a:rPr lang="fr-FR" sz="1400" dirty="0" err="1">
                <a:solidFill>
                  <a:srgbClr val="218351"/>
                </a:solidFill>
                <a:latin typeface="Lato" panose="020F0502020204030203" pitchFamily="34" charset="0"/>
                <a:ea typeface="Lato" panose="020F0502020204030203" pitchFamily="34" charset="0"/>
                <a:cs typeface="Lato" panose="020F0502020204030203" pitchFamily="34" charset="0"/>
              </a:rPr>
              <a:t>menselijke</a:t>
            </a:r>
            <a:r>
              <a:rPr lang="fr-FR" sz="14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400" dirty="0" err="1">
                <a:solidFill>
                  <a:srgbClr val="218351"/>
                </a:solidFill>
                <a:latin typeface="Lato" panose="020F0502020204030203" pitchFamily="34" charset="0"/>
                <a:ea typeface="Lato" panose="020F0502020204030203" pitchFamily="34" charset="0"/>
                <a:cs typeface="Lato" panose="020F0502020204030203" pitchFamily="34" charset="0"/>
              </a:rPr>
              <a:t>materiële</a:t>
            </a:r>
            <a:r>
              <a:rPr lang="fr-FR" sz="1400" dirty="0">
                <a:solidFill>
                  <a:srgbClr val="218351"/>
                </a:solidFill>
                <a:latin typeface="Lato" panose="020F0502020204030203" pitchFamily="34" charset="0"/>
                <a:ea typeface="Lato" panose="020F0502020204030203" pitchFamily="34" charset="0"/>
                <a:cs typeface="Lato" panose="020F0502020204030203" pitchFamily="34" charset="0"/>
              </a:rPr>
              <a:t> en </a:t>
            </a:r>
            <a:r>
              <a:rPr lang="fr-FR" sz="1400" dirty="0" err="1">
                <a:solidFill>
                  <a:srgbClr val="218351"/>
                </a:solidFill>
                <a:latin typeface="Lato" panose="020F0502020204030203" pitchFamily="34" charset="0"/>
                <a:ea typeface="Lato" panose="020F0502020204030203" pitchFamily="34" charset="0"/>
                <a:cs typeface="Lato" panose="020F0502020204030203" pitchFamily="34" charset="0"/>
              </a:rPr>
              <a:t>financiële</a:t>
            </a:r>
            <a:r>
              <a:rPr lang="fr-FR" sz="14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400" dirty="0" err="1">
                <a:solidFill>
                  <a:srgbClr val="218351"/>
                </a:solidFill>
                <a:latin typeface="Lato" panose="020F0502020204030203" pitchFamily="34" charset="0"/>
                <a:ea typeface="Lato" panose="020F0502020204030203" pitchFamily="34" charset="0"/>
                <a:cs typeface="Lato" panose="020F0502020204030203" pitchFamily="34" charset="0"/>
              </a:rPr>
              <a:t>middelen</a:t>
            </a:r>
            <a:r>
              <a:rPr lang="fr-FR" sz="14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400" dirty="0" err="1">
                <a:solidFill>
                  <a:srgbClr val="218351"/>
                </a:solidFill>
                <a:latin typeface="Lato" panose="020F0502020204030203" pitchFamily="34" charset="0"/>
                <a:ea typeface="Lato" panose="020F0502020204030203" pitchFamily="34" charset="0"/>
                <a:cs typeface="Lato" panose="020F0502020204030203" pitchFamily="34" charset="0"/>
              </a:rPr>
              <a:t>opening</a:t>
            </a:r>
            <a:r>
              <a:rPr lang="fr-FR" sz="1400" dirty="0">
                <a:solidFill>
                  <a:srgbClr val="218351"/>
                </a:solidFill>
                <a:latin typeface="Lato" panose="020F0502020204030203" pitchFamily="34" charset="0"/>
                <a:ea typeface="Lato" panose="020F0502020204030203" pitchFamily="34" charset="0"/>
                <a:cs typeface="Lato" panose="020F0502020204030203" pitchFamily="34" charset="0"/>
              </a:rPr>
              <a:t>, …) ?</a:t>
            </a:r>
            <a:endParaRPr lang="fr-BE" sz="1400" dirty="0">
              <a:solidFill>
                <a:srgbClr val="218351"/>
              </a:solidFill>
              <a:latin typeface="Lato" panose="020F0502020204030203" pitchFamily="34" charset="0"/>
              <a:ea typeface="Lato" panose="020F0502020204030203" pitchFamily="34" charset="0"/>
              <a:cs typeface="Lato" panose="020F0502020204030203" pitchFamily="34" charset="0"/>
            </a:endParaRPr>
          </a:p>
          <a:p>
            <a:pPr marL="678180" indent="-228600" algn="just"/>
            <a:endParaRPr lang="fr-BE" sz="1800" dirty="0">
              <a:solidFill>
                <a:srgbClr val="218351"/>
              </a:solidFill>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415743491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a:extLst>
              <a:ext uri="{FF2B5EF4-FFF2-40B4-BE49-F238E27FC236}">
                <a16:creationId xmlns:a16="http://schemas.microsoft.com/office/drawing/2014/main" id="{098EC533-C1D7-417C-8C3B-E61DEFDED47D}"/>
              </a:ext>
            </a:extLst>
          </p:cNvPr>
          <p:cNvSpPr txBox="1">
            <a:spLocks noGrp="1" noRot="1" noMove="1" noResize="1" noEditPoints="1" noAdjustHandles="1" noChangeArrowheads="1" noChangeShapeType="1"/>
          </p:cNvSpPr>
          <p:nvPr/>
        </p:nvSpPr>
        <p:spPr bwMode="auto">
          <a:xfrm>
            <a:off x="298956" y="395694"/>
            <a:ext cx="2841171"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800" b="1" dirty="0">
                <a:solidFill>
                  <a:schemeClr val="bg1"/>
                </a:solidFill>
                <a:latin typeface="Lato" panose="020F0502020204030203" pitchFamily="34" charset="0"/>
                <a:ea typeface="Lato" panose="020F0502020204030203" pitchFamily="34" charset="0"/>
                <a:cs typeface="Lato" panose="020F0502020204030203" pitchFamily="34" charset="0"/>
              </a:rPr>
              <a:t>Nom du quartier Durable </a:t>
            </a:r>
          </a:p>
        </p:txBody>
      </p:sp>
      <p:sp>
        <p:nvSpPr>
          <p:cNvPr id="26" name="Text Box 2">
            <a:extLst>
              <a:ext uri="{FF2B5EF4-FFF2-40B4-BE49-F238E27FC236}">
                <a16:creationId xmlns:a16="http://schemas.microsoft.com/office/drawing/2014/main" id="{7B6B6652-2CC6-405A-A72B-EE68B40FCEE6}"/>
              </a:ext>
            </a:extLst>
          </p:cNvPr>
          <p:cNvSpPr txBox="1">
            <a:spLocks noChangeArrowheads="1"/>
          </p:cNvSpPr>
          <p:nvPr/>
        </p:nvSpPr>
        <p:spPr bwMode="auto">
          <a:xfrm>
            <a:off x="453875" y="5700558"/>
            <a:ext cx="2531329"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6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31" name="Text Box 2">
            <a:extLst>
              <a:ext uri="{FF2B5EF4-FFF2-40B4-BE49-F238E27FC236}">
                <a16:creationId xmlns:a16="http://schemas.microsoft.com/office/drawing/2014/main" id="{7860654E-2791-4AA3-A68E-C3CA19C9B9B6}"/>
              </a:ext>
            </a:extLst>
          </p:cNvPr>
          <p:cNvSpPr txBox="1">
            <a:spLocks noGrp="1" noRot="1" noMove="1" noResize="1" noEditPoints="1" noAdjustHandles="1" noChangeArrowheads="1" noChangeShapeType="1"/>
          </p:cNvSpPr>
          <p:nvPr/>
        </p:nvSpPr>
        <p:spPr bwMode="auto">
          <a:xfrm>
            <a:off x="298956" y="802485"/>
            <a:ext cx="3683540" cy="57090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r>
              <a:rPr lang="fr-FR" sz="1800" b="1" dirty="0" err="1">
                <a:solidFill>
                  <a:srgbClr val="218351"/>
                </a:solidFill>
                <a:latin typeface="Lato" panose="020F0502020204030203" pitchFamily="34" charset="0"/>
                <a:ea typeface="Lato" panose="020F0502020204030203" pitchFamily="34" charset="0"/>
                <a:cs typeface="Lato" panose="020F0502020204030203" pitchFamily="34" charset="0"/>
              </a:rPr>
              <a:t>Voorziene</a:t>
            </a:r>
            <a:r>
              <a:rPr lang="fr-FR" sz="1800" b="1"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800" b="1" dirty="0" err="1">
                <a:solidFill>
                  <a:srgbClr val="218351"/>
                </a:solidFill>
                <a:latin typeface="Lato" panose="020F0502020204030203" pitchFamily="34" charset="0"/>
                <a:ea typeface="Lato" panose="020F0502020204030203" pitchFamily="34" charset="0"/>
                <a:cs typeface="Lato" panose="020F0502020204030203" pitchFamily="34" charset="0"/>
              </a:rPr>
              <a:t>stappen</a:t>
            </a:r>
            <a:r>
              <a:rPr lang="fr-FR" sz="1800" b="1" dirty="0">
                <a:solidFill>
                  <a:srgbClr val="218351"/>
                </a:solidFill>
                <a:latin typeface="Lato" panose="020F0502020204030203" pitchFamily="34" charset="0"/>
                <a:ea typeface="Lato" panose="020F0502020204030203" pitchFamily="34" charset="0"/>
                <a:cs typeface="Lato" panose="020F0502020204030203" pitchFamily="34" charset="0"/>
              </a:rPr>
              <a:t> </a:t>
            </a:r>
          </a:p>
        </p:txBody>
      </p:sp>
      <p:sp>
        <p:nvSpPr>
          <p:cNvPr id="2" name="Flèche : droite 1">
            <a:extLst>
              <a:ext uri="{FF2B5EF4-FFF2-40B4-BE49-F238E27FC236}">
                <a16:creationId xmlns:a16="http://schemas.microsoft.com/office/drawing/2014/main" id="{514C99C3-15D8-49F7-8907-460CB5CD14C9}"/>
              </a:ext>
            </a:extLst>
          </p:cNvPr>
          <p:cNvSpPr/>
          <p:nvPr/>
        </p:nvSpPr>
        <p:spPr>
          <a:xfrm>
            <a:off x="453875" y="3515107"/>
            <a:ext cx="10874525" cy="182880"/>
          </a:xfrm>
          <a:prstGeom prst="rightArrow">
            <a:avLst/>
          </a:prstGeom>
          <a:solidFill>
            <a:srgbClr val="218351"/>
          </a:solidFill>
          <a:ln>
            <a:solidFill>
              <a:srgbClr val="2183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5" name="Text Box 2">
            <a:extLst>
              <a:ext uri="{FF2B5EF4-FFF2-40B4-BE49-F238E27FC236}">
                <a16:creationId xmlns:a16="http://schemas.microsoft.com/office/drawing/2014/main" id="{23274FFA-06D6-4D45-838A-2E6906C16129}"/>
              </a:ext>
            </a:extLst>
          </p:cNvPr>
          <p:cNvSpPr txBox="1">
            <a:spLocks noGrp="1" noRot="1" noMove="1" noResize="1" noEditPoints="1" noAdjustHandles="1" noChangeArrowheads="1" noChangeShapeType="1"/>
          </p:cNvSpPr>
          <p:nvPr/>
        </p:nvSpPr>
        <p:spPr bwMode="auto">
          <a:xfrm>
            <a:off x="298956" y="1340077"/>
            <a:ext cx="11141204"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r>
              <a:rPr lang="fr-FR" sz="1200" i="1" dirty="0" err="1">
                <a:solidFill>
                  <a:srgbClr val="218351"/>
                </a:solidFill>
                <a:latin typeface="Lato" panose="020F0502020204030203" pitchFamily="34" charset="0"/>
                <a:ea typeface="Lato" panose="020F0502020204030203" pitchFamily="34" charset="0"/>
                <a:cs typeface="Lato" panose="020F0502020204030203" pitchFamily="34" charset="0"/>
              </a:rPr>
              <a:t>Noem</a:t>
            </a:r>
            <a:r>
              <a:rPr lang="fr-FR" sz="1200" i="1" dirty="0">
                <a:solidFill>
                  <a:srgbClr val="218351"/>
                </a:solidFill>
                <a:latin typeface="Lato" panose="020F0502020204030203" pitchFamily="34" charset="0"/>
                <a:ea typeface="Lato" panose="020F0502020204030203" pitchFamily="34" charset="0"/>
                <a:cs typeface="Lato" panose="020F0502020204030203" pitchFamily="34" charset="0"/>
              </a:rPr>
              <a:t> hier de </a:t>
            </a:r>
            <a:r>
              <a:rPr lang="fr-FR" sz="1200" i="1" dirty="0" err="1">
                <a:solidFill>
                  <a:srgbClr val="218351"/>
                </a:solidFill>
                <a:latin typeface="Lato" panose="020F0502020204030203" pitchFamily="34" charset="0"/>
                <a:ea typeface="Lato" panose="020F0502020204030203" pitchFamily="34" charset="0"/>
                <a:cs typeface="Lato" panose="020F0502020204030203" pitchFamily="34" charset="0"/>
              </a:rPr>
              <a:t>verschillende</a:t>
            </a:r>
            <a:r>
              <a:rPr lang="fr-FR" sz="1200" i="1"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200" i="1" dirty="0" err="1">
                <a:solidFill>
                  <a:srgbClr val="218351"/>
                </a:solidFill>
                <a:latin typeface="Lato" panose="020F0502020204030203" pitchFamily="34" charset="0"/>
                <a:ea typeface="Lato" panose="020F0502020204030203" pitchFamily="34" charset="0"/>
                <a:cs typeface="Lato" panose="020F0502020204030203" pitchFamily="34" charset="0"/>
              </a:rPr>
              <a:t>fasen</a:t>
            </a:r>
            <a:r>
              <a:rPr lang="fr-FR" sz="1200" i="1" dirty="0">
                <a:solidFill>
                  <a:srgbClr val="218351"/>
                </a:solidFill>
                <a:latin typeface="Lato" panose="020F0502020204030203" pitchFamily="34" charset="0"/>
                <a:ea typeface="Lato" panose="020F0502020204030203" pitchFamily="34" charset="0"/>
                <a:cs typeface="Lato" panose="020F0502020204030203" pitchFamily="34" charset="0"/>
              </a:rPr>
              <a:t> die u </a:t>
            </a:r>
            <a:r>
              <a:rPr lang="fr-FR" sz="1200" i="1" dirty="0" err="1">
                <a:solidFill>
                  <a:srgbClr val="218351"/>
                </a:solidFill>
                <a:latin typeface="Lato" panose="020F0502020204030203" pitchFamily="34" charset="0"/>
                <a:ea typeface="Lato" panose="020F0502020204030203" pitchFamily="34" charset="0"/>
                <a:cs typeface="Lato" panose="020F0502020204030203" pitchFamily="34" charset="0"/>
              </a:rPr>
              <a:t>voorziet</a:t>
            </a:r>
            <a:r>
              <a:rPr lang="fr-FR" sz="1200" i="1"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200" i="1" dirty="0" err="1">
                <a:solidFill>
                  <a:srgbClr val="218351"/>
                </a:solidFill>
                <a:latin typeface="Lato" panose="020F0502020204030203" pitchFamily="34" charset="0"/>
                <a:ea typeface="Lato" panose="020F0502020204030203" pitchFamily="34" charset="0"/>
                <a:cs typeface="Lato" panose="020F0502020204030203" pitchFamily="34" charset="0"/>
              </a:rPr>
              <a:t>bij</a:t>
            </a:r>
            <a:r>
              <a:rPr lang="fr-FR" sz="1200" i="1" dirty="0">
                <a:solidFill>
                  <a:srgbClr val="218351"/>
                </a:solidFill>
                <a:latin typeface="Lato" panose="020F0502020204030203" pitchFamily="34" charset="0"/>
                <a:ea typeface="Lato" panose="020F0502020204030203" pitchFamily="34" charset="0"/>
                <a:cs typeface="Lato" panose="020F0502020204030203" pitchFamily="34" charset="0"/>
              </a:rPr>
              <a:t> de </a:t>
            </a:r>
            <a:r>
              <a:rPr lang="fr-FR" sz="1200" i="1" dirty="0" err="1">
                <a:solidFill>
                  <a:srgbClr val="218351"/>
                </a:solidFill>
                <a:latin typeface="Lato" panose="020F0502020204030203" pitchFamily="34" charset="0"/>
                <a:ea typeface="Lato" panose="020F0502020204030203" pitchFamily="34" charset="0"/>
                <a:cs typeface="Lato" panose="020F0502020204030203" pitchFamily="34" charset="0"/>
              </a:rPr>
              <a:t>implementering</a:t>
            </a:r>
            <a:r>
              <a:rPr lang="fr-FR" sz="1200" i="1" dirty="0">
                <a:solidFill>
                  <a:srgbClr val="218351"/>
                </a:solidFill>
                <a:latin typeface="Lato" panose="020F0502020204030203" pitchFamily="34" charset="0"/>
                <a:ea typeface="Lato" panose="020F0502020204030203" pitchFamily="34" charset="0"/>
                <a:cs typeface="Lato" panose="020F0502020204030203" pitchFamily="34" charset="0"/>
              </a:rPr>
              <a:t> van </a:t>
            </a:r>
            <a:r>
              <a:rPr lang="fr-FR" sz="1200" i="1" dirty="0" err="1">
                <a:solidFill>
                  <a:srgbClr val="218351"/>
                </a:solidFill>
                <a:latin typeface="Lato" panose="020F0502020204030203" pitchFamily="34" charset="0"/>
                <a:ea typeface="Lato" panose="020F0502020204030203" pitchFamily="34" charset="0"/>
                <a:cs typeface="Lato" panose="020F0502020204030203" pitchFamily="34" charset="0"/>
              </a:rPr>
              <a:t>uw</a:t>
            </a:r>
            <a:r>
              <a:rPr lang="fr-FR" sz="1200" i="1"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200" i="1" dirty="0" err="1">
                <a:solidFill>
                  <a:srgbClr val="218351"/>
                </a:solidFill>
                <a:latin typeface="Lato" panose="020F0502020204030203" pitchFamily="34" charset="0"/>
                <a:ea typeface="Lato" panose="020F0502020204030203" pitchFamily="34" charset="0"/>
                <a:cs typeface="Lato" panose="020F0502020204030203" pitchFamily="34" charset="0"/>
              </a:rPr>
              <a:t>project</a:t>
            </a:r>
            <a:r>
              <a:rPr lang="fr-FR" sz="1200" i="1"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200" i="1" dirty="0" err="1">
                <a:solidFill>
                  <a:srgbClr val="218351"/>
                </a:solidFill>
                <a:latin typeface="Lato" panose="020F0502020204030203" pitchFamily="34" charset="0"/>
                <a:ea typeface="Lato" panose="020F0502020204030203" pitchFamily="34" charset="0"/>
                <a:cs typeface="Lato" panose="020F0502020204030203" pitchFamily="34" charset="0"/>
              </a:rPr>
              <a:t>conceptiefase</a:t>
            </a:r>
            <a:r>
              <a:rPr lang="fr-FR" sz="1200" i="1"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200" i="1" dirty="0" err="1">
                <a:solidFill>
                  <a:srgbClr val="218351"/>
                </a:solidFill>
                <a:latin typeface="Lato" panose="020F0502020204030203" pitchFamily="34" charset="0"/>
                <a:ea typeface="Lato" panose="020F0502020204030203" pitchFamily="34" charset="0"/>
                <a:cs typeface="Lato" panose="020F0502020204030203" pitchFamily="34" charset="0"/>
              </a:rPr>
              <a:t>mobilisatie</a:t>
            </a:r>
            <a:r>
              <a:rPr lang="fr-FR" sz="1200" i="1"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200" i="1" dirty="0" err="1">
                <a:solidFill>
                  <a:srgbClr val="218351"/>
                </a:solidFill>
                <a:latin typeface="Lato" panose="020F0502020204030203" pitchFamily="34" charset="0"/>
                <a:ea typeface="Lato" panose="020F0502020204030203" pitchFamily="34" charset="0"/>
                <a:cs typeface="Lato" panose="020F0502020204030203" pitchFamily="34" charset="0"/>
              </a:rPr>
              <a:t>realisatie</a:t>
            </a:r>
            <a:r>
              <a:rPr lang="fr-FR" sz="1200" i="1"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200" i="1" dirty="0" err="1">
                <a:solidFill>
                  <a:srgbClr val="218351"/>
                </a:solidFill>
                <a:latin typeface="Lato" panose="020F0502020204030203" pitchFamily="34" charset="0"/>
                <a:ea typeface="Lato" panose="020F0502020204030203" pitchFamily="34" charset="0"/>
                <a:cs typeface="Lato" panose="020F0502020204030203" pitchFamily="34" charset="0"/>
              </a:rPr>
              <a:t>evaluatie</a:t>
            </a:r>
            <a:endParaRPr lang="fr-FR" sz="1200" i="1" dirty="0">
              <a:solidFill>
                <a:srgbClr val="218351"/>
              </a:solidFill>
              <a:latin typeface="Lato" panose="020F0502020204030203" pitchFamily="34" charset="0"/>
              <a:ea typeface="Lato" panose="020F0502020204030203" pitchFamily="34" charset="0"/>
              <a:cs typeface="Lato" panose="020F0502020204030203" pitchFamily="34" charset="0"/>
            </a:endParaRPr>
          </a:p>
        </p:txBody>
      </p:sp>
      <p:sp>
        <p:nvSpPr>
          <p:cNvPr id="18" name="ZoneTexte 17">
            <a:extLst>
              <a:ext uri="{FF2B5EF4-FFF2-40B4-BE49-F238E27FC236}">
                <a16:creationId xmlns:a16="http://schemas.microsoft.com/office/drawing/2014/main" id="{2D455526-49FA-4F92-8FDB-08D6819A6E8B}"/>
              </a:ext>
            </a:extLst>
          </p:cNvPr>
          <p:cNvSpPr txBox="1"/>
          <p:nvPr/>
        </p:nvSpPr>
        <p:spPr>
          <a:xfrm>
            <a:off x="453875" y="2778445"/>
            <a:ext cx="958365" cy="461665"/>
          </a:xfrm>
          <a:prstGeom prst="rect">
            <a:avLst/>
          </a:prstGeom>
          <a:noFill/>
        </p:spPr>
        <p:txBody>
          <a:bodyPr wrap="square">
            <a:spAutoFit/>
          </a:bodyPr>
          <a:lstStyle/>
          <a:p>
            <a:pPr algn="ctr"/>
            <a:r>
              <a:rPr lang="fr-FR" sz="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Stap</a:t>
            </a: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1</a:t>
            </a:r>
          </a:p>
          <a:p>
            <a:pPr algn="ct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t>
            </a:r>
            <a:endParaRPr lang="fr-BE" sz="1200" dirty="0"/>
          </a:p>
        </p:txBody>
      </p:sp>
      <p:sp>
        <p:nvSpPr>
          <p:cNvPr id="19" name="ZoneTexte 18">
            <a:extLst>
              <a:ext uri="{FF2B5EF4-FFF2-40B4-BE49-F238E27FC236}">
                <a16:creationId xmlns:a16="http://schemas.microsoft.com/office/drawing/2014/main" id="{ADD7BA1C-E3AE-411B-A730-74BB16CB6AF3}"/>
              </a:ext>
            </a:extLst>
          </p:cNvPr>
          <p:cNvSpPr txBox="1"/>
          <p:nvPr/>
        </p:nvSpPr>
        <p:spPr>
          <a:xfrm>
            <a:off x="933057" y="4006775"/>
            <a:ext cx="958365" cy="461665"/>
          </a:xfrm>
          <a:prstGeom prst="rect">
            <a:avLst/>
          </a:prstGeom>
          <a:noFill/>
        </p:spPr>
        <p:txBody>
          <a:bodyPr wrap="square">
            <a:spAutoFit/>
          </a:bodyPr>
          <a:lstStyle/>
          <a:p>
            <a:pPr algn="ctr"/>
            <a:r>
              <a:rPr lang="fr-FR" sz="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Stap</a:t>
            </a: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2</a:t>
            </a:r>
          </a:p>
          <a:p>
            <a:pPr algn="ct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t>
            </a:r>
            <a:endParaRPr lang="fr-BE" sz="1200" dirty="0"/>
          </a:p>
        </p:txBody>
      </p:sp>
      <p:sp>
        <p:nvSpPr>
          <p:cNvPr id="20" name="ZoneTexte 19">
            <a:extLst>
              <a:ext uri="{FF2B5EF4-FFF2-40B4-BE49-F238E27FC236}">
                <a16:creationId xmlns:a16="http://schemas.microsoft.com/office/drawing/2014/main" id="{58FB5153-610B-4BBB-A284-13B1F552270B}"/>
              </a:ext>
            </a:extLst>
          </p:cNvPr>
          <p:cNvSpPr txBox="1"/>
          <p:nvPr/>
        </p:nvSpPr>
        <p:spPr>
          <a:xfrm>
            <a:off x="2140726" y="2778444"/>
            <a:ext cx="958365" cy="461665"/>
          </a:xfrm>
          <a:prstGeom prst="rect">
            <a:avLst/>
          </a:prstGeom>
          <a:noFill/>
        </p:spPr>
        <p:txBody>
          <a:bodyPr wrap="square">
            <a:spAutoFit/>
          </a:bodyPr>
          <a:lstStyle/>
          <a:p>
            <a:pPr algn="ctr"/>
            <a:r>
              <a:rPr lang="fr-FR" sz="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Stap</a:t>
            </a: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3</a:t>
            </a:r>
          </a:p>
          <a:p>
            <a:pPr algn="ct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t>
            </a:r>
            <a:endParaRPr lang="fr-BE" sz="1200" dirty="0"/>
          </a:p>
        </p:txBody>
      </p:sp>
      <p:sp>
        <p:nvSpPr>
          <p:cNvPr id="21" name="ZoneTexte 20">
            <a:extLst>
              <a:ext uri="{FF2B5EF4-FFF2-40B4-BE49-F238E27FC236}">
                <a16:creationId xmlns:a16="http://schemas.microsoft.com/office/drawing/2014/main" id="{811E7496-FA52-4D43-915D-82420E75C5D3}"/>
              </a:ext>
            </a:extLst>
          </p:cNvPr>
          <p:cNvSpPr txBox="1"/>
          <p:nvPr/>
        </p:nvSpPr>
        <p:spPr>
          <a:xfrm>
            <a:off x="2811286" y="3972984"/>
            <a:ext cx="958365" cy="461665"/>
          </a:xfrm>
          <a:prstGeom prst="rect">
            <a:avLst/>
          </a:prstGeom>
          <a:noFill/>
        </p:spPr>
        <p:txBody>
          <a:bodyPr wrap="square">
            <a:spAutoFit/>
          </a:bodyPr>
          <a:lstStyle/>
          <a:p>
            <a:pPr algn="ctr"/>
            <a:r>
              <a:rPr lang="fr-FR" sz="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Stap</a:t>
            </a: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4</a:t>
            </a:r>
          </a:p>
          <a:p>
            <a:pPr algn="ct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t>
            </a:r>
            <a:endParaRPr lang="fr-BE" sz="1200" dirty="0"/>
          </a:p>
        </p:txBody>
      </p:sp>
      <p:sp>
        <p:nvSpPr>
          <p:cNvPr id="22" name="ZoneTexte 21">
            <a:extLst>
              <a:ext uri="{FF2B5EF4-FFF2-40B4-BE49-F238E27FC236}">
                <a16:creationId xmlns:a16="http://schemas.microsoft.com/office/drawing/2014/main" id="{6D8BD2CE-0FAA-46AE-800F-3376C8125F12}"/>
              </a:ext>
            </a:extLst>
          </p:cNvPr>
          <p:cNvSpPr txBox="1"/>
          <p:nvPr/>
        </p:nvSpPr>
        <p:spPr>
          <a:xfrm>
            <a:off x="4118363" y="2778443"/>
            <a:ext cx="958365" cy="584775"/>
          </a:xfrm>
          <a:prstGeom prst="rect">
            <a:avLst/>
          </a:prstGeom>
          <a:noFill/>
        </p:spPr>
        <p:txBody>
          <a:bodyPr wrap="square">
            <a:spAutoFit/>
          </a:bodyPr>
          <a:lstStyle/>
          <a:p>
            <a:pPr algn="ctr"/>
            <a:r>
              <a:rPr lang="fr-FR" sz="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Stap</a:t>
            </a: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p>
          <a:p>
            <a:pPr algn="ctr"/>
            <a:r>
              <a:rPr lang="fr-FR" sz="10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Lancement projet XX </a:t>
            </a:r>
            <a:endParaRPr lang="fr-BE" sz="1000" i="1" dirty="0"/>
          </a:p>
        </p:txBody>
      </p:sp>
      <p:sp>
        <p:nvSpPr>
          <p:cNvPr id="24" name="ZoneTexte 23">
            <a:extLst>
              <a:ext uri="{FF2B5EF4-FFF2-40B4-BE49-F238E27FC236}">
                <a16:creationId xmlns:a16="http://schemas.microsoft.com/office/drawing/2014/main" id="{763183B7-7B95-453E-A658-E8171EFA79F2}"/>
              </a:ext>
            </a:extLst>
          </p:cNvPr>
          <p:cNvSpPr txBox="1"/>
          <p:nvPr/>
        </p:nvSpPr>
        <p:spPr>
          <a:xfrm>
            <a:off x="5056646" y="4055780"/>
            <a:ext cx="958365" cy="584775"/>
          </a:xfrm>
          <a:prstGeom prst="rect">
            <a:avLst/>
          </a:prstGeom>
          <a:noFill/>
        </p:spPr>
        <p:txBody>
          <a:bodyPr wrap="square">
            <a:spAutoFit/>
          </a:bodyPr>
          <a:lstStyle/>
          <a:p>
            <a:pPr algn="ctr"/>
            <a:r>
              <a:rPr lang="fr-FR" sz="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Stap</a:t>
            </a: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sz="10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Lancement projet XX </a:t>
            </a:r>
            <a:endParaRPr lang="fr-BE" sz="1000" i="1" dirty="0"/>
          </a:p>
        </p:txBody>
      </p:sp>
      <p:sp>
        <p:nvSpPr>
          <p:cNvPr id="25" name="ZoneTexte 24">
            <a:extLst>
              <a:ext uri="{FF2B5EF4-FFF2-40B4-BE49-F238E27FC236}">
                <a16:creationId xmlns:a16="http://schemas.microsoft.com/office/drawing/2014/main" id="{7BB738FC-E416-4E3E-975C-EB2488441821}"/>
              </a:ext>
            </a:extLst>
          </p:cNvPr>
          <p:cNvSpPr txBox="1"/>
          <p:nvPr/>
        </p:nvSpPr>
        <p:spPr>
          <a:xfrm>
            <a:off x="6096000" y="2778443"/>
            <a:ext cx="958365" cy="461665"/>
          </a:xfrm>
          <a:prstGeom prst="rect">
            <a:avLst/>
          </a:prstGeom>
          <a:noFill/>
        </p:spPr>
        <p:txBody>
          <a:bodyPr wrap="square">
            <a:spAutoFit/>
          </a:bodyPr>
          <a:lstStyle/>
          <a:p>
            <a:pPr algn="ctr"/>
            <a:r>
              <a:rPr lang="fr-FR" sz="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Stap</a:t>
            </a:r>
            <a:endPar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p>
            <a:pPr algn="ct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t>
            </a:r>
            <a:endParaRPr lang="fr-BE" sz="1200" dirty="0"/>
          </a:p>
        </p:txBody>
      </p:sp>
      <p:sp>
        <p:nvSpPr>
          <p:cNvPr id="27" name="ZoneTexte 26">
            <a:extLst>
              <a:ext uri="{FF2B5EF4-FFF2-40B4-BE49-F238E27FC236}">
                <a16:creationId xmlns:a16="http://schemas.microsoft.com/office/drawing/2014/main" id="{15E0B18C-09E4-48DC-BD98-43AFC4A0FDA3}"/>
              </a:ext>
            </a:extLst>
          </p:cNvPr>
          <p:cNvSpPr txBox="1"/>
          <p:nvPr/>
        </p:nvSpPr>
        <p:spPr>
          <a:xfrm>
            <a:off x="7464566" y="4055780"/>
            <a:ext cx="958365" cy="461665"/>
          </a:xfrm>
          <a:prstGeom prst="rect">
            <a:avLst/>
          </a:prstGeom>
          <a:noFill/>
        </p:spPr>
        <p:txBody>
          <a:bodyPr wrap="square">
            <a:spAutoFit/>
          </a:bodyPr>
          <a:lstStyle/>
          <a:p>
            <a:pPr algn="ctr"/>
            <a:r>
              <a:rPr lang="fr-FR" sz="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Stap</a:t>
            </a:r>
            <a:endPar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p>
            <a:pPr algn="ct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t>
            </a:r>
            <a:endParaRPr lang="fr-BE" sz="1200" dirty="0"/>
          </a:p>
        </p:txBody>
      </p:sp>
      <p:sp>
        <p:nvSpPr>
          <p:cNvPr id="28" name="ZoneTexte 27">
            <a:extLst>
              <a:ext uri="{FF2B5EF4-FFF2-40B4-BE49-F238E27FC236}">
                <a16:creationId xmlns:a16="http://schemas.microsoft.com/office/drawing/2014/main" id="{58CE650F-4B96-4240-AE46-04F5A5F12C3F}"/>
              </a:ext>
            </a:extLst>
          </p:cNvPr>
          <p:cNvSpPr txBox="1"/>
          <p:nvPr/>
        </p:nvSpPr>
        <p:spPr>
          <a:xfrm>
            <a:off x="8328166" y="2786179"/>
            <a:ext cx="958365" cy="461665"/>
          </a:xfrm>
          <a:prstGeom prst="rect">
            <a:avLst/>
          </a:prstGeom>
          <a:noFill/>
        </p:spPr>
        <p:txBody>
          <a:bodyPr wrap="square">
            <a:spAutoFit/>
          </a:bodyPr>
          <a:lstStyle/>
          <a:p>
            <a:pPr algn="ctr"/>
            <a:r>
              <a:rPr lang="fr-FR" sz="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Stap</a:t>
            </a:r>
            <a:endPar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p>
            <a:pPr algn="ct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t>
            </a:r>
            <a:endParaRPr lang="fr-BE" sz="1200" dirty="0"/>
          </a:p>
        </p:txBody>
      </p:sp>
      <p:sp>
        <p:nvSpPr>
          <p:cNvPr id="17" name="Rectangle 16">
            <a:extLst>
              <a:ext uri="{FF2B5EF4-FFF2-40B4-BE49-F238E27FC236}">
                <a16:creationId xmlns:a16="http://schemas.microsoft.com/office/drawing/2014/main" id="{0815695B-C2F2-9B4A-A81D-5910F1B45409}"/>
              </a:ext>
            </a:extLst>
          </p:cNvPr>
          <p:cNvSpPr>
            <a:spLocks noGrp="1" noRot="1" noMove="1" noResize="1" noEditPoints="1" noAdjustHandles="1" noChangeArrowheads="1" noChangeShapeType="1"/>
          </p:cNvSpPr>
          <p:nvPr/>
        </p:nvSpPr>
        <p:spPr>
          <a:xfrm>
            <a:off x="7054365" y="-136283"/>
            <a:ext cx="5137636" cy="668003"/>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BE" altLang="fr-FR" sz="1800" b="1" dirty="0" err="1">
                <a:solidFill>
                  <a:srgbClr val="218351"/>
                </a:solidFill>
                <a:latin typeface="Montserrat" pitchFamily="2" charset="77"/>
                <a:ea typeface="+mn-ea"/>
                <a:cs typeface="+mn-cs"/>
              </a:rPr>
              <a:t>Deel</a:t>
            </a:r>
            <a:r>
              <a:rPr lang="fr-BE" altLang="fr-FR" sz="1800" b="1" dirty="0">
                <a:solidFill>
                  <a:srgbClr val="218351"/>
                </a:solidFill>
                <a:latin typeface="Montserrat" pitchFamily="2" charset="77"/>
                <a:ea typeface="+mn-ea"/>
                <a:cs typeface="+mn-cs"/>
              </a:rPr>
              <a:t> 2 _ </a:t>
            </a:r>
            <a:r>
              <a:rPr lang="fr-BE" sz="1800" b="1" dirty="0">
                <a:solidFill>
                  <a:srgbClr val="218351"/>
                </a:solidFill>
                <a:latin typeface="Montserrat" pitchFamily="2" charset="77"/>
                <a:ea typeface="+mn-ea"/>
                <a:cs typeface="+mn-cs"/>
              </a:rPr>
              <a:t>Roadmap </a:t>
            </a:r>
            <a:r>
              <a:rPr lang="fr-BE" sz="1800" b="1" dirty="0" err="1">
                <a:solidFill>
                  <a:srgbClr val="218351"/>
                </a:solidFill>
                <a:latin typeface="Montserrat" pitchFamily="2" charset="77"/>
                <a:ea typeface="+mn-ea"/>
                <a:cs typeface="+mn-cs"/>
              </a:rPr>
              <a:t>project</a:t>
            </a:r>
            <a:endParaRPr lang="fr-BE" sz="1800" b="1" dirty="0">
              <a:solidFill>
                <a:srgbClr val="218351"/>
              </a:solidFill>
              <a:latin typeface="Montserrat" pitchFamily="2" charset="77"/>
            </a:endParaRPr>
          </a:p>
        </p:txBody>
      </p:sp>
      <p:sp>
        <p:nvSpPr>
          <p:cNvPr id="23" name="ZoneTexte 22">
            <a:extLst>
              <a:ext uri="{FF2B5EF4-FFF2-40B4-BE49-F238E27FC236}">
                <a16:creationId xmlns:a16="http://schemas.microsoft.com/office/drawing/2014/main" id="{65E2DA6A-6D00-41A7-8C2D-3090AD5E5C51}"/>
              </a:ext>
            </a:extLst>
          </p:cNvPr>
          <p:cNvSpPr txBox="1"/>
          <p:nvPr/>
        </p:nvSpPr>
        <p:spPr>
          <a:xfrm>
            <a:off x="195731" y="5207609"/>
            <a:ext cx="958365" cy="276999"/>
          </a:xfrm>
          <a:prstGeom prst="rect">
            <a:avLst/>
          </a:prstGeom>
          <a:noFill/>
        </p:spPr>
        <p:txBody>
          <a:bodyPr wrap="square">
            <a:spAutoFit/>
          </a:bodyPr>
          <a:lstStyle/>
          <a:p>
            <a:pPr algn="ctr"/>
            <a:r>
              <a:rPr lang="fr-FR" sz="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jaar</a:t>
            </a: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X</a:t>
            </a:r>
            <a:endParaRPr lang="fr-BE"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p:txBody>
      </p:sp>
      <p:sp>
        <p:nvSpPr>
          <p:cNvPr id="29" name="ZoneTexte 28">
            <a:extLst>
              <a:ext uri="{FF2B5EF4-FFF2-40B4-BE49-F238E27FC236}">
                <a16:creationId xmlns:a16="http://schemas.microsoft.com/office/drawing/2014/main" id="{0E3F0BD4-D6D1-42F2-B1A9-63FFB8EBE8BB}"/>
              </a:ext>
            </a:extLst>
          </p:cNvPr>
          <p:cNvSpPr txBox="1"/>
          <p:nvPr/>
        </p:nvSpPr>
        <p:spPr>
          <a:xfrm>
            <a:off x="6800034" y="5207609"/>
            <a:ext cx="958365" cy="276999"/>
          </a:xfrm>
          <a:prstGeom prst="rect">
            <a:avLst/>
          </a:prstGeom>
          <a:noFill/>
        </p:spPr>
        <p:txBody>
          <a:bodyPr wrap="square">
            <a:spAutoFit/>
          </a:bodyPr>
          <a:lstStyle/>
          <a:p>
            <a:pPr algn="ctr"/>
            <a:r>
              <a:rPr lang="fr-FR" sz="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jaar</a:t>
            </a:r>
            <a:r>
              <a:rPr lang="fr-FR"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Y</a:t>
            </a:r>
            <a:endParaRPr lang="fr-BE" sz="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p:txBody>
      </p:sp>
      <p:cxnSp>
        <p:nvCxnSpPr>
          <p:cNvPr id="4" name="Connecteur droit 3">
            <a:extLst>
              <a:ext uri="{FF2B5EF4-FFF2-40B4-BE49-F238E27FC236}">
                <a16:creationId xmlns:a16="http://schemas.microsoft.com/office/drawing/2014/main" id="{459D9004-1979-400E-B291-BDEAF7614B2B}"/>
              </a:ext>
            </a:extLst>
          </p:cNvPr>
          <p:cNvCxnSpPr/>
          <p:nvPr/>
        </p:nvCxnSpPr>
        <p:spPr>
          <a:xfrm>
            <a:off x="674914" y="3606547"/>
            <a:ext cx="0" cy="1601062"/>
          </a:xfrm>
          <a:prstGeom prst="line">
            <a:avLst/>
          </a:prstGeom>
          <a:ln>
            <a:solidFill>
              <a:srgbClr val="218351"/>
            </a:solidFill>
          </a:ln>
        </p:spPr>
        <p:style>
          <a:lnRef idx="1">
            <a:schemeClr val="accent1"/>
          </a:lnRef>
          <a:fillRef idx="0">
            <a:schemeClr val="accent1"/>
          </a:fillRef>
          <a:effectRef idx="0">
            <a:schemeClr val="accent1"/>
          </a:effectRef>
          <a:fontRef idx="minor">
            <a:schemeClr val="tx1"/>
          </a:fontRef>
        </p:style>
      </p:cxnSp>
      <p:cxnSp>
        <p:nvCxnSpPr>
          <p:cNvPr id="30" name="Connecteur droit 29">
            <a:extLst>
              <a:ext uri="{FF2B5EF4-FFF2-40B4-BE49-F238E27FC236}">
                <a16:creationId xmlns:a16="http://schemas.microsoft.com/office/drawing/2014/main" id="{289013E8-85B2-42C7-A7F4-B0D148F44654}"/>
              </a:ext>
            </a:extLst>
          </p:cNvPr>
          <p:cNvCxnSpPr/>
          <p:nvPr/>
        </p:nvCxnSpPr>
        <p:spPr>
          <a:xfrm>
            <a:off x="7279217" y="3547636"/>
            <a:ext cx="0" cy="1601062"/>
          </a:xfrm>
          <a:prstGeom prst="line">
            <a:avLst/>
          </a:prstGeom>
          <a:ln>
            <a:solidFill>
              <a:srgbClr val="21835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596286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ous-titre 2">
            <a:extLst>
              <a:ext uri="{FF2B5EF4-FFF2-40B4-BE49-F238E27FC236}">
                <a16:creationId xmlns:a16="http://schemas.microsoft.com/office/drawing/2014/main" id="{E357DC3D-665D-4BF9-9009-FD698B3E6770}"/>
              </a:ext>
            </a:extLst>
          </p:cNvPr>
          <p:cNvSpPr txBox="1">
            <a:spLocks/>
          </p:cNvSpPr>
          <p:nvPr/>
        </p:nvSpPr>
        <p:spPr>
          <a:xfrm>
            <a:off x="7330572" y="6309968"/>
            <a:ext cx="2677842" cy="425045"/>
          </a:xfrm>
          <a:prstGeom prst="rect">
            <a:avLst/>
          </a:prstGeom>
          <a:no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fr-BE" sz="1600" dirty="0">
              <a:solidFill>
                <a:schemeClr val="tx1">
                  <a:lumMod val="50000"/>
                  <a:lumOff val="50000"/>
                </a:schemeClr>
              </a:solidFill>
            </a:endParaRPr>
          </a:p>
        </p:txBody>
      </p:sp>
      <p:sp>
        <p:nvSpPr>
          <p:cNvPr id="4" name="Rectangle 3">
            <a:extLst>
              <a:ext uri="{FF2B5EF4-FFF2-40B4-BE49-F238E27FC236}">
                <a16:creationId xmlns:a16="http://schemas.microsoft.com/office/drawing/2014/main" id="{FC77D40B-38DA-47A7-B5EB-B322CEE74998}"/>
              </a:ext>
            </a:extLst>
          </p:cNvPr>
          <p:cNvSpPr/>
          <p:nvPr/>
        </p:nvSpPr>
        <p:spPr>
          <a:xfrm>
            <a:off x="2912965" y="6349765"/>
            <a:ext cx="6195219" cy="461665"/>
          </a:xfrm>
          <a:prstGeom prst="rect">
            <a:avLst/>
          </a:prstGeom>
        </p:spPr>
        <p:txBody>
          <a:bodyPr wrap="square">
            <a:spAutoFit/>
          </a:bodyPr>
          <a:lstStyle/>
          <a:p>
            <a:pPr algn="ctr">
              <a:defRPr/>
            </a:pPr>
            <a:r>
              <a:rPr lang="fr-BE" sz="1200" b="1" dirty="0">
                <a:solidFill>
                  <a:schemeClr val="bg2">
                    <a:lumMod val="75000"/>
                  </a:schemeClr>
                </a:solidFill>
              </a:rPr>
              <a:t>2022</a:t>
            </a:r>
          </a:p>
          <a:p>
            <a:pPr algn="ctr">
              <a:defRPr/>
            </a:pPr>
            <a:r>
              <a:rPr lang="fr-BE" sz="1200" b="1" dirty="0">
                <a:solidFill>
                  <a:schemeClr val="bg2">
                    <a:lumMod val="75000"/>
                  </a:schemeClr>
                </a:solidFill>
              </a:rPr>
              <a:t>Bruxelles Environnement – </a:t>
            </a:r>
            <a:r>
              <a:rPr lang="fr-BE" sz="1200" b="1" dirty="0" err="1">
                <a:solidFill>
                  <a:schemeClr val="bg2">
                    <a:lumMod val="75000"/>
                  </a:schemeClr>
                </a:solidFill>
              </a:rPr>
              <a:t>Leefmilieu</a:t>
            </a:r>
            <a:r>
              <a:rPr lang="fr-BE" sz="1200" b="1" dirty="0">
                <a:solidFill>
                  <a:schemeClr val="bg2">
                    <a:lumMod val="75000"/>
                  </a:schemeClr>
                </a:solidFill>
              </a:rPr>
              <a:t> Brussel</a:t>
            </a:r>
          </a:p>
        </p:txBody>
      </p:sp>
      <p:pic>
        <p:nvPicPr>
          <p:cNvPr id="42" name="Image 5" descr="Actions_Quart-dur-bil.png">
            <a:extLst>
              <a:ext uri="{FF2B5EF4-FFF2-40B4-BE49-F238E27FC236}">
                <a16:creationId xmlns:a16="http://schemas.microsoft.com/office/drawing/2014/main" id="{019ADD33-5D3B-4BF7-A7EA-6FFAA566A82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17508" y="6055171"/>
            <a:ext cx="2339975"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D4C552FC-AABE-41D4-861E-58B0614CA953}"/>
              </a:ext>
            </a:extLst>
          </p:cNvPr>
          <p:cNvSpPr/>
          <p:nvPr/>
        </p:nvSpPr>
        <p:spPr>
          <a:xfrm>
            <a:off x="0" y="0"/>
            <a:ext cx="12192000" cy="3498040"/>
          </a:xfrm>
          <a:prstGeom prst="rect">
            <a:avLst/>
          </a:prstGeom>
          <a:solidFill>
            <a:srgbClr val="218351"/>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solidFill>
                <a:srgbClr val="218351"/>
              </a:solidFill>
            </a:endParaRPr>
          </a:p>
        </p:txBody>
      </p:sp>
      <p:sp>
        <p:nvSpPr>
          <p:cNvPr id="2" name="Titre 1">
            <a:extLst>
              <a:ext uri="{FF2B5EF4-FFF2-40B4-BE49-F238E27FC236}">
                <a16:creationId xmlns:a16="http://schemas.microsoft.com/office/drawing/2014/main" id="{DB40874A-88A9-4C9A-B4F1-7AF26D5DF8F3}"/>
              </a:ext>
            </a:extLst>
          </p:cNvPr>
          <p:cNvSpPr>
            <a:spLocks noGrp="1"/>
          </p:cNvSpPr>
          <p:nvPr>
            <p:ph type="ctrTitle"/>
          </p:nvPr>
        </p:nvSpPr>
        <p:spPr>
          <a:xfrm>
            <a:off x="2777932" y="3694950"/>
            <a:ext cx="6465287" cy="1516014"/>
          </a:xfrm>
          <a:effectLst>
            <a:softEdge rad="31750"/>
          </a:effectLst>
        </p:spPr>
        <p:txBody>
          <a:bodyPr>
            <a:normAutofit fontScale="90000"/>
          </a:bodyPr>
          <a:lstStyle/>
          <a:p>
            <a:r>
              <a:rPr lang="fr-BE" altLang="fr-FR" sz="4000" b="1" dirty="0" err="1">
                <a:solidFill>
                  <a:srgbClr val="218351"/>
                </a:solidFill>
                <a:latin typeface="Montserrat" pitchFamily="2" charset="77"/>
                <a:ea typeface="+mn-ea"/>
                <a:cs typeface="+mn-cs"/>
              </a:rPr>
              <a:t>Deel</a:t>
            </a:r>
            <a:r>
              <a:rPr lang="fr-BE" altLang="fr-FR" sz="4000" b="1" dirty="0">
                <a:solidFill>
                  <a:srgbClr val="218351"/>
                </a:solidFill>
                <a:latin typeface="Montserrat" pitchFamily="2" charset="77"/>
                <a:ea typeface="+mn-ea"/>
                <a:cs typeface="+mn-cs"/>
              </a:rPr>
              <a:t> 3 _ </a:t>
            </a:r>
            <a:r>
              <a:rPr lang="fr-FR" altLang="fr-FR" sz="4000" b="1" dirty="0" err="1">
                <a:solidFill>
                  <a:srgbClr val="218351"/>
                </a:solidFill>
                <a:latin typeface="Montserrat" pitchFamily="2" charset="77"/>
                <a:ea typeface="+mn-ea"/>
                <a:cs typeface="+mn-cs"/>
              </a:rPr>
              <a:t>Administratief</a:t>
            </a:r>
            <a:r>
              <a:rPr lang="fr-FR" altLang="fr-FR" sz="4000" b="1" dirty="0">
                <a:solidFill>
                  <a:srgbClr val="218351"/>
                </a:solidFill>
                <a:latin typeface="Montserrat" pitchFamily="2" charset="77"/>
                <a:ea typeface="+mn-ea"/>
                <a:cs typeface="+mn-cs"/>
              </a:rPr>
              <a:t> </a:t>
            </a:r>
            <a:r>
              <a:rPr lang="fr-FR" altLang="fr-FR" sz="4000" b="1" dirty="0" err="1">
                <a:solidFill>
                  <a:srgbClr val="218351"/>
                </a:solidFill>
                <a:latin typeface="Montserrat" pitchFamily="2" charset="77"/>
                <a:ea typeface="+mn-ea"/>
                <a:cs typeface="+mn-cs"/>
              </a:rPr>
              <a:t>gedeelte</a:t>
            </a:r>
            <a:br>
              <a:rPr kumimoji="0" lang="fr-FR" altLang="fr-FR" sz="2800" b="0" i="0" u="none" strike="noStrike" cap="none" normalizeH="0" baseline="0" dirty="0">
                <a:ln>
                  <a:noFill/>
                </a:ln>
                <a:solidFill>
                  <a:schemeClr val="tx1"/>
                </a:solidFill>
                <a:effectLst/>
                <a:latin typeface="Arial" panose="020B0604020202020204" pitchFamily="34" charset="0"/>
              </a:rPr>
            </a:br>
            <a:endParaRPr lang="fr-FR" sz="4000" b="1" dirty="0">
              <a:solidFill>
                <a:srgbClr val="218351"/>
              </a:solidFill>
            </a:endParaRPr>
          </a:p>
        </p:txBody>
      </p:sp>
      <p:pic>
        <p:nvPicPr>
          <p:cNvPr id="9" name="Image 8">
            <a:extLst>
              <a:ext uri="{FF2B5EF4-FFF2-40B4-BE49-F238E27FC236}">
                <a16:creationId xmlns:a16="http://schemas.microsoft.com/office/drawing/2014/main" id="{7D5A5D0E-87D8-4487-845C-C61A5162661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44821" y="1443134"/>
            <a:ext cx="5731510" cy="2292350"/>
          </a:xfrm>
          <a:prstGeom prst="rect">
            <a:avLst/>
          </a:prstGeom>
          <a:noFill/>
          <a:ln>
            <a:noFill/>
          </a:ln>
        </p:spPr>
      </p:pic>
    </p:spTree>
    <p:extLst>
      <p:ext uri="{BB962C8B-B14F-4D97-AF65-F5344CB8AC3E}">
        <p14:creationId xmlns:p14="http://schemas.microsoft.com/office/powerpoint/2010/main" val="2648092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525BA3B-B394-BC4A-B6B1-2BD86D4E2044}"/>
              </a:ext>
            </a:extLst>
          </p:cNvPr>
          <p:cNvSpPr>
            <a:spLocks noGrp="1" noRot="1" noMove="1" noResize="1" noEditPoints="1" noAdjustHandles="1" noChangeArrowheads="1" noChangeShapeType="1"/>
          </p:cNvSpPr>
          <p:nvPr/>
        </p:nvSpPr>
        <p:spPr>
          <a:xfrm>
            <a:off x="7664343" y="-304823"/>
            <a:ext cx="4527657" cy="668003"/>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BE" altLang="fr-FR" sz="1800" b="1" dirty="0" err="1">
                <a:solidFill>
                  <a:srgbClr val="218351"/>
                </a:solidFill>
                <a:latin typeface="Montserrat" pitchFamily="2" charset="77"/>
                <a:ea typeface="+mn-ea"/>
                <a:cs typeface="+mn-cs"/>
              </a:rPr>
              <a:t>Deel</a:t>
            </a:r>
            <a:r>
              <a:rPr lang="fr-BE" altLang="fr-FR" sz="1800" b="1" dirty="0">
                <a:solidFill>
                  <a:srgbClr val="218351"/>
                </a:solidFill>
                <a:latin typeface="Montserrat" pitchFamily="2" charset="77"/>
                <a:ea typeface="+mn-ea"/>
                <a:cs typeface="+mn-cs"/>
              </a:rPr>
              <a:t> 3 _ </a:t>
            </a:r>
            <a:r>
              <a:rPr lang="fr-FR" altLang="fr-FR" sz="1800" b="1" dirty="0" err="1">
                <a:solidFill>
                  <a:srgbClr val="218351"/>
                </a:solidFill>
                <a:latin typeface="Montserrat" pitchFamily="2" charset="77"/>
                <a:ea typeface="+mn-ea"/>
                <a:cs typeface="+mn-cs"/>
              </a:rPr>
              <a:t>Administratief</a:t>
            </a:r>
            <a:r>
              <a:rPr lang="fr-FR" altLang="fr-FR" sz="1800" b="1" dirty="0">
                <a:solidFill>
                  <a:srgbClr val="218351"/>
                </a:solidFill>
                <a:latin typeface="Montserrat" pitchFamily="2" charset="77"/>
                <a:ea typeface="+mn-ea"/>
                <a:cs typeface="+mn-cs"/>
              </a:rPr>
              <a:t> </a:t>
            </a:r>
            <a:r>
              <a:rPr lang="fr-FR" altLang="fr-FR" sz="1800" b="1" dirty="0" err="1">
                <a:solidFill>
                  <a:srgbClr val="218351"/>
                </a:solidFill>
                <a:latin typeface="Montserrat" pitchFamily="2" charset="77"/>
                <a:ea typeface="+mn-ea"/>
                <a:cs typeface="+mn-cs"/>
              </a:rPr>
              <a:t>gedeelte</a:t>
            </a:r>
            <a:endParaRPr lang="fr-FR" b="1" dirty="0">
              <a:solidFill>
                <a:srgbClr val="218351"/>
              </a:solidFill>
              <a:latin typeface="Montserrat" pitchFamily="2" charset="77"/>
            </a:endParaRPr>
          </a:p>
        </p:txBody>
      </p:sp>
      <p:sp>
        <p:nvSpPr>
          <p:cNvPr id="8" name="Rectangle 7">
            <a:extLst>
              <a:ext uri="{FF2B5EF4-FFF2-40B4-BE49-F238E27FC236}">
                <a16:creationId xmlns:a16="http://schemas.microsoft.com/office/drawing/2014/main" id="{9E1D12B9-18CA-43EB-9295-241861C52E0F}"/>
              </a:ext>
            </a:extLst>
          </p:cNvPr>
          <p:cNvSpPr>
            <a:spLocks noGrp="1" noRot="1" noMove="1" noResize="1" noEditPoints="1" noAdjustHandles="1" noChangeArrowheads="1" noChangeShapeType="1"/>
          </p:cNvSpPr>
          <p:nvPr/>
        </p:nvSpPr>
        <p:spPr>
          <a:xfrm>
            <a:off x="0" y="0"/>
            <a:ext cx="3592286" cy="6858000"/>
          </a:xfrm>
          <a:prstGeom prst="rect">
            <a:avLst/>
          </a:prstGeom>
          <a:solidFill>
            <a:srgbClr val="218351"/>
          </a:solidFill>
          <a:ln>
            <a:solidFill>
              <a:srgbClr val="2183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4" name="Text Box 2">
            <a:extLst>
              <a:ext uri="{FF2B5EF4-FFF2-40B4-BE49-F238E27FC236}">
                <a16:creationId xmlns:a16="http://schemas.microsoft.com/office/drawing/2014/main" id="{098EC533-C1D7-417C-8C3B-E61DEFDED47D}"/>
              </a:ext>
            </a:extLst>
          </p:cNvPr>
          <p:cNvSpPr txBox="1">
            <a:spLocks noGrp="1" noRot="1" noMove="1" noResize="1" noEditPoints="1" noAdjustHandles="1" noChangeArrowheads="1" noChangeShapeType="1"/>
          </p:cNvSpPr>
          <p:nvPr/>
        </p:nvSpPr>
        <p:spPr bwMode="auto">
          <a:xfrm>
            <a:off x="185351" y="323437"/>
            <a:ext cx="3052119" cy="8340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altLang="fr-FR" sz="1800" b="1" dirty="0">
                <a:solidFill>
                  <a:schemeClr val="bg1"/>
                </a:solidFill>
                <a:latin typeface="Lato" panose="020F0502020204030203" pitchFamily="34" charset="0"/>
                <a:ea typeface="Lato" panose="020F0502020204030203" pitchFamily="34" charset="0"/>
                <a:cs typeface="Lato" panose="020F0502020204030203" pitchFamily="34" charset="0"/>
              </a:rPr>
              <a:t>Naam van </a:t>
            </a:r>
            <a:r>
              <a:rPr lang="fr-FR" altLang="fr-FR" sz="1800" b="1" dirty="0" err="1">
                <a:solidFill>
                  <a:schemeClr val="bg1"/>
                </a:solidFill>
                <a:latin typeface="Lato" panose="020F0502020204030203" pitchFamily="34" charset="0"/>
                <a:ea typeface="Lato" panose="020F0502020204030203" pitchFamily="34" charset="0"/>
                <a:cs typeface="Lato" panose="020F0502020204030203" pitchFamily="34" charset="0"/>
              </a:rPr>
              <a:t>uw</a:t>
            </a:r>
            <a:r>
              <a:rPr lang="fr-FR" altLang="fr-FR" sz="1800" b="1"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FR" altLang="fr-FR" sz="1800" b="1" dirty="0" err="1">
                <a:solidFill>
                  <a:schemeClr val="bg1"/>
                </a:solidFill>
                <a:latin typeface="Lato" panose="020F0502020204030203" pitchFamily="34" charset="0"/>
                <a:ea typeface="Lato" panose="020F0502020204030203" pitchFamily="34" charset="0"/>
                <a:cs typeface="Lato" panose="020F0502020204030203" pitchFamily="34" charset="0"/>
              </a:rPr>
              <a:t>Participatieve</a:t>
            </a:r>
            <a:r>
              <a:rPr lang="fr-FR" altLang="fr-FR" sz="1800" b="1"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FR" altLang="fr-FR" sz="1800" b="1" dirty="0" err="1">
                <a:solidFill>
                  <a:schemeClr val="bg1"/>
                </a:solidFill>
                <a:latin typeface="Lato" panose="020F0502020204030203" pitchFamily="34" charset="0"/>
                <a:ea typeface="Lato" panose="020F0502020204030203" pitchFamily="34" charset="0"/>
                <a:cs typeface="Lato" panose="020F0502020204030203" pitchFamily="34" charset="0"/>
              </a:rPr>
              <a:t>Duurzame</a:t>
            </a:r>
            <a:r>
              <a:rPr lang="fr-FR" altLang="fr-FR" sz="1800" b="1"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FR" altLang="fr-FR" sz="1800" b="1" dirty="0" err="1">
                <a:solidFill>
                  <a:schemeClr val="bg1"/>
                </a:solidFill>
                <a:latin typeface="Lato" panose="020F0502020204030203" pitchFamily="34" charset="0"/>
                <a:ea typeface="Lato" panose="020F0502020204030203" pitchFamily="34" charset="0"/>
                <a:cs typeface="Lato" panose="020F0502020204030203" pitchFamily="34" charset="0"/>
              </a:rPr>
              <a:t>Wijk</a:t>
            </a:r>
            <a:r>
              <a:rPr lang="fr-FR" sz="1800" b="1" dirty="0">
                <a:solidFill>
                  <a:schemeClr val="bg1"/>
                </a:solidFill>
                <a:latin typeface="Lato" panose="020F0502020204030203" pitchFamily="34" charset="0"/>
                <a:ea typeface="Lato" panose="020F0502020204030203" pitchFamily="34" charset="0"/>
                <a:cs typeface="Lato" panose="020F0502020204030203" pitchFamily="34" charset="0"/>
              </a:rPr>
              <a:t> :</a:t>
            </a:r>
          </a:p>
        </p:txBody>
      </p:sp>
      <p:sp>
        <p:nvSpPr>
          <p:cNvPr id="15" name="Text Box 2">
            <a:extLst>
              <a:ext uri="{FF2B5EF4-FFF2-40B4-BE49-F238E27FC236}">
                <a16:creationId xmlns:a16="http://schemas.microsoft.com/office/drawing/2014/main" id="{59E538CE-0CDE-4D6E-B71D-09A32DA498B1}"/>
              </a:ext>
            </a:extLst>
          </p:cNvPr>
          <p:cNvSpPr txBox="1">
            <a:spLocks noGrp="1" noRot="1" noMove="1" noResize="1" noEditPoints="1" noAdjustHandles="1" noChangeArrowheads="1" noChangeShapeType="1"/>
          </p:cNvSpPr>
          <p:nvPr/>
        </p:nvSpPr>
        <p:spPr bwMode="auto">
          <a:xfrm>
            <a:off x="285349" y="1868070"/>
            <a:ext cx="2841171"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solidFill>
              <a:latin typeface="Lato" panose="020F0502020204030203" pitchFamily="34" charset="77"/>
              <a:ea typeface="+mn-ea"/>
              <a:cs typeface="+mn-cs"/>
            </a:endParaRPr>
          </a:p>
          <a:p>
            <a:r>
              <a:rPr lang="fr-FR" sz="1600" dirty="0" err="1">
                <a:solidFill>
                  <a:schemeClr val="bg1"/>
                </a:solidFill>
                <a:latin typeface="Lato" panose="020F0502020204030203" pitchFamily="34" charset="0"/>
                <a:ea typeface="Lato" panose="020F0502020204030203" pitchFamily="34" charset="0"/>
                <a:cs typeface="Lato" panose="020F0502020204030203" pitchFamily="34" charset="0"/>
              </a:rPr>
              <a:t>Statuut</a:t>
            </a:r>
            <a:endParaRPr lang="fr-FR" sz="1600" dirty="0">
              <a:solidFill>
                <a:schemeClr val="bg1"/>
              </a:solidFill>
              <a:latin typeface="Lato" panose="020F0502020204030203" pitchFamily="34" charset="0"/>
              <a:ea typeface="Lato" panose="020F0502020204030203" pitchFamily="34" charset="0"/>
              <a:cs typeface="Lato" panose="020F0502020204030203" pitchFamily="34" charset="0"/>
            </a:endParaRPr>
          </a:p>
          <a:p>
            <a:pPr marL="285750" indent="-285750">
              <a:buFont typeface="Wingdings" panose="05000000000000000000" pitchFamily="2" charset="2"/>
              <a:buChar char="q"/>
            </a:pPr>
            <a:r>
              <a:rPr lang="fr-FR" sz="1300" dirty="0" err="1">
                <a:solidFill>
                  <a:schemeClr val="bg1"/>
                </a:solidFill>
                <a:latin typeface="Lato" panose="020F0502020204030203" pitchFamily="34" charset="0"/>
                <a:ea typeface="Lato" panose="020F0502020204030203" pitchFamily="34" charset="0"/>
                <a:cs typeface="Lato" panose="020F0502020204030203" pitchFamily="34" charset="0"/>
              </a:rPr>
              <a:t>Vereniging</a:t>
            </a:r>
            <a:r>
              <a:rPr lang="fr-FR" sz="13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FR" sz="1300" dirty="0" err="1">
                <a:solidFill>
                  <a:schemeClr val="bg1"/>
                </a:solidFill>
                <a:latin typeface="Lato" panose="020F0502020204030203" pitchFamily="34" charset="0"/>
                <a:ea typeface="Lato" panose="020F0502020204030203" pitchFamily="34" charset="0"/>
                <a:cs typeface="Lato" panose="020F0502020204030203" pitchFamily="34" charset="0"/>
              </a:rPr>
              <a:t>zonder</a:t>
            </a:r>
            <a:r>
              <a:rPr lang="fr-FR" sz="13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FR" sz="1300" dirty="0" err="1">
                <a:solidFill>
                  <a:schemeClr val="bg1"/>
                </a:solidFill>
                <a:latin typeface="Lato" panose="020F0502020204030203" pitchFamily="34" charset="0"/>
                <a:ea typeface="Lato" panose="020F0502020204030203" pitchFamily="34" charset="0"/>
                <a:cs typeface="Lato" panose="020F0502020204030203" pitchFamily="34" charset="0"/>
              </a:rPr>
              <a:t>wingstoogmerk</a:t>
            </a:r>
            <a:endParaRPr lang="fr-FR" sz="1300" dirty="0">
              <a:solidFill>
                <a:schemeClr val="bg1"/>
              </a:solidFill>
              <a:latin typeface="Lato" panose="020F0502020204030203" pitchFamily="34" charset="0"/>
              <a:ea typeface="Lato" panose="020F0502020204030203" pitchFamily="34" charset="0"/>
              <a:cs typeface="Lato" panose="020F0502020204030203" pitchFamily="34" charset="0"/>
            </a:endParaRPr>
          </a:p>
          <a:p>
            <a:pPr marL="285750" indent="-285750">
              <a:buFont typeface="Wingdings" panose="05000000000000000000" pitchFamily="2" charset="2"/>
              <a:buChar char="q"/>
            </a:pPr>
            <a:r>
              <a:rPr lang="fr-FR" sz="1300" dirty="0" err="1">
                <a:solidFill>
                  <a:schemeClr val="bg1"/>
                </a:solidFill>
                <a:latin typeface="Lato" panose="020F0502020204030203" pitchFamily="34" charset="0"/>
                <a:ea typeface="Lato" panose="020F0502020204030203" pitchFamily="34" charset="0"/>
                <a:cs typeface="Lato" panose="020F0502020204030203" pitchFamily="34" charset="0"/>
              </a:rPr>
              <a:t>Feitelijke</a:t>
            </a:r>
            <a:r>
              <a:rPr lang="fr-FR" sz="13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FR" sz="1300" dirty="0" err="1">
                <a:solidFill>
                  <a:schemeClr val="bg1"/>
                </a:solidFill>
                <a:latin typeface="Lato" panose="020F0502020204030203" pitchFamily="34" charset="0"/>
                <a:ea typeface="Lato" panose="020F0502020204030203" pitchFamily="34" charset="0"/>
                <a:cs typeface="Lato" panose="020F0502020204030203" pitchFamily="34" charset="0"/>
              </a:rPr>
              <a:t>vereninging</a:t>
            </a:r>
            <a:endParaRPr lang="fr-FR" sz="1300" dirty="0">
              <a:solidFill>
                <a:schemeClr val="bg1"/>
              </a:solidFill>
              <a:latin typeface="Lato" panose="020F0502020204030203" pitchFamily="34" charset="0"/>
              <a:ea typeface="Lato" panose="020F0502020204030203" pitchFamily="34" charset="0"/>
              <a:cs typeface="Lato" panose="020F0502020204030203" pitchFamily="34" charset="0"/>
            </a:endParaRPr>
          </a:p>
          <a:p>
            <a:pPr marL="285750" indent="-285750">
              <a:buFont typeface="Wingdings" panose="05000000000000000000" pitchFamily="2" charset="2"/>
              <a:buChar char="q"/>
            </a:pPr>
            <a:r>
              <a:rPr lang="fr-FR" sz="1300" dirty="0" err="1">
                <a:solidFill>
                  <a:schemeClr val="bg1"/>
                </a:solidFill>
                <a:latin typeface="Lato" panose="020F0502020204030203" pitchFamily="34" charset="0"/>
                <a:ea typeface="Lato" panose="020F0502020204030203" pitchFamily="34" charset="0"/>
                <a:cs typeface="Lato" panose="020F0502020204030203" pitchFamily="34" charset="0"/>
              </a:rPr>
              <a:t>Andere</a:t>
            </a:r>
            <a:endParaRPr lang="fr-FR" sz="1300" dirty="0">
              <a:solidFill>
                <a:schemeClr val="bg1"/>
              </a:solidFill>
              <a:latin typeface="Lato" panose="020F0502020204030203" pitchFamily="34" charset="0"/>
              <a:ea typeface="Lato" panose="020F0502020204030203" pitchFamily="34" charset="0"/>
              <a:cs typeface="Lato" panose="020F0502020204030203" pitchFamily="34" charset="0"/>
            </a:endParaRPr>
          </a:p>
          <a:p>
            <a:pPr marL="285750" indent="-285750">
              <a:buFont typeface="Wingdings" panose="05000000000000000000" pitchFamily="2" charset="2"/>
              <a:buChar char="q"/>
            </a:pPr>
            <a:endParaRPr lang="fr-FR" sz="16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16" name="Text Box 2">
            <a:extLst>
              <a:ext uri="{FF2B5EF4-FFF2-40B4-BE49-F238E27FC236}">
                <a16:creationId xmlns:a16="http://schemas.microsoft.com/office/drawing/2014/main" id="{AF9D20EE-E45E-4040-94B2-B4B05F31C4AA}"/>
              </a:ext>
            </a:extLst>
          </p:cNvPr>
          <p:cNvSpPr txBox="1">
            <a:spLocks noGrp="1" noRot="1" noMove="1" noResize="1" noEditPoints="1" noAdjustHandles="1" noChangeArrowheads="1" noChangeShapeType="1"/>
          </p:cNvSpPr>
          <p:nvPr/>
        </p:nvSpPr>
        <p:spPr bwMode="auto">
          <a:xfrm>
            <a:off x="1256402" y="3869139"/>
            <a:ext cx="2372961" cy="44462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300" b="1" dirty="0">
              <a:solidFill>
                <a:schemeClr val="bg1">
                  <a:lumMod val="50000"/>
                </a:schemeClr>
              </a:solidFill>
              <a:latin typeface="Lato" panose="020F0502020204030203" pitchFamily="34" charset="77"/>
              <a:ea typeface="+mn-ea"/>
              <a:cs typeface="+mn-cs"/>
            </a:endParaRPr>
          </a:p>
          <a:p>
            <a:r>
              <a:rPr lang="fr-FR" sz="1300" dirty="0" err="1">
                <a:solidFill>
                  <a:schemeClr val="bg1"/>
                </a:solidFill>
                <a:latin typeface="Lato" panose="020F0502020204030203" pitchFamily="34" charset="0"/>
                <a:ea typeface="Lato" panose="020F0502020204030203" pitchFamily="34" charset="0"/>
                <a:cs typeface="Lato" panose="020F0502020204030203" pitchFamily="34" charset="0"/>
              </a:rPr>
              <a:t>Website</a:t>
            </a:r>
            <a:r>
              <a:rPr lang="fr-FR" sz="1300" dirty="0">
                <a:solidFill>
                  <a:schemeClr val="bg1"/>
                </a:solidFill>
                <a:latin typeface="Lato" panose="020F0502020204030203" pitchFamily="34" charset="0"/>
                <a:ea typeface="Lato" panose="020F0502020204030203" pitchFamily="34" charset="0"/>
                <a:cs typeface="Lato" panose="020F0502020204030203" pitchFamily="34" charset="0"/>
              </a:rPr>
              <a:t> </a:t>
            </a:r>
          </a:p>
        </p:txBody>
      </p:sp>
      <p:pic>
        <p:nvPicPr>
          <p:cNvPr id="17" name="Graphique 16" descr="Internet avec un remplissage uni">
            <a:extLst>
              <a:ext uri="{FF2B5EF4-FFF2-40B4-BE49-F238E27FC236}">
                <a16:creationId xmlns:a16="http://schemas.microsoft.com/office/drawing/2014/main" id="{EF884FAF-59E6-4A11-A5CA-95220C30C668}"/>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11567" y="3942865"/>
            <a:ext cx="914400" cy="914400"/>
          </a:xfrm>
          <a:prstGeom prst="rect">
            <a:avLst/>
          </a:prstGeom>
        </p:spPr>
      </p:pic>
      <p:sp>
        <p:nvSpPr>
          <p:cNvPr id="19" name="Text Box 2">
            <a:extLst>
              <a:ext uri="{FF2B5EF4-FFF2-40B4-BE49-F238E27FC236}">
                <a16:creationId xmlns:a16="http://schemas.microsoft.com/office/drawing/2014/main" id="{4C3A5EC4-AE3E-46FC-A6F6-A666F8990664}"/>
              </a:ext>
            </a:extLst>
          </p:cNvPr>
          <p:cNvSpPr txBox="1">
            <a:spLocks noGrp="1" noRot="1" noMove="1" noResize="1" noEditPoints="1" noAdjustHandles="1" noChangeArrowheads="1" noChangeShapeType="1"/>
          </p:cNvSpPr>
          <p:nvPr/>
        </p:nvSpPr>
        <p:spPr bwMode="auto">
          <a:xfrm>
            <a:off x="1277362" y="4793258"/>
            <a:ext cx="2552973"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300" dirty="0">
                <a:solidFill>
                  <a:schemeClr val="bg1"/>
                </a:solidFill>
                <a:latin typeface="Lato" panose="020F0502020204030203" pitchFamily="34" charset="0"/>
                <a:ea typeface="Lato" panose="020F0502020204030203" pitchFamily="34" charset="0"/>
                <a:cs typeface="Lato" panose="020F0502020204030203" pitchFamily="34" charset="0"/>
              </a:rPr>
              <a:t>Facebook pagina</a:t>
            </a:r>
          </a:p>
        </p:txBody>
      </p:sp>
      <p:pic>
        <p:nvPicPr>
          <p:cNvPr id="21" name="Image 20">
            <a:extLst>
              <a:ext uri="{FF2B5EF4-FFF2-40B4-BE49-F238E27FC236}">
                <a16:creationId xmlns:a16="http://schemas.microsoft.com/office/drawing/2014/main" id="{60A858D6-C359-493C-901C-FFD81EFB2DE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94764" y="4953151"/>
            <a:ext cx="671640" cy="671640"/>
          </a:xfrm>
          <a:prstGeom prst="rect">
            <a:avLst/>
          </a:prstGeom>
        </p:spPr>
      </p:pic>
      <p:pic>
        <p:nvPicPr>
          <p:cNvPr id="23" name="Graphique 22" descr="Adresse de courrier avec un remplissage uni">
            <a:extLst>
              <a:ext uri="{FF2B5EF4-FFF2-40B4-BE49-F238E27FC236}">
                <a16:creationId xmlns:a16="http://schemas.microsoft.com/office/drawing/2014/main" id="{D93FB46A-D046-41C3-A6AD-90BF16B555A4}"/>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21898" y="5934152"/>
            <a:ext cx="715565" cy="715565"/>
          </a:xfrm>
          <a:prstGeom prst="rect">
            <a:avLst/>
          </a:prstGeom>
        </p:spPr>
      </p:pic>
      <p:sp>
        <p:nvSpPr>
          <p:cNvPr id="26" name="Text Box 2">
            <a:extLst>
              <a:ext uri="{FF2B5EF4-FFF2-40B4-BE49-F238E27FC236}">
                <a16:creationId xmlns:a16="http://schemas.microsoft.com/office/drawing/2014/main" id="{7B6B6652-2CC6-405A-A72B-EE68B40FCEE6}"/>
              </a:ext>
            </a:extLst>
          </p:cNvPr>
          <p:cNvSpPr txBox="1">
            <a:spLocks noGrp="1" noRot="1" noMove="1" noResize="1" noEditPoints="1" noAdjustHandles="1" noChangeArrowheads="1" noChangeShapeType="1"/>
          </p:cNvSpPr>
          <p:nvPr/>
        </p:nvSpPr>
        <p:spPr bwMode="auto">
          <a:xfrm>
            <a:off x="1288183" y="5732263"/>
            <a:ext cx="2531329" cy="6278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300" dirty="0">
                <a:solidFill>
                  <a:schemeClr val="bg1"/>
                </a:solidFill>
                <a:latin typeface="Lato" panose="020F0502020204030203" pitchFamily="34" charset="0"/>
                <a:ea typeface="Lato" panose="020F0502020204030203" pitchFamily="34" charset="0"/>
                <a:cs typeface="Lato" panose="020F0502020204030203" pitchFamily="34" charset="0"/>
              </a:rPr>
              <a:t>Algemeen e-mail adresses van </a:t>
            </a:r>
            <a:r>
              <a:rPr lang="fr-FR" sz="1300" dirty="0" err="1">
                <a:solidFill>
                  <a:schemeClr val="bg1"/>
                </a:solidFill>
                <a:latin typeface="Lato" panose="020F0502020204030203" pitchFamily="34" charset="0"/>
                <a:ea typeface="Lato" panose="020F0502020204030203" pitchFamily="34" charset="0"/>
                <a:cs typeface="Lato" panose="020F0502020204030203" pitchFamily="34" charset="0"/>
              </a:rPr>
              <a:t>groep</a:t>
            </a:r>
            <a:endParaRPr lang="fr-FR" sz="13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graphicFrame>
        <p:nvGraphicFramePr>
          <p:cNvPr id="25" name="Tableau 4">
            <a:extLst>
              <a:ext uri="{FF2B5EF4-FFF2-40B4-BE49-F238E27FC236}">
                <a16:creationId xmlns:a16="http://schemas.microsoft.com/office/drawing/2014/main" id="{702FDB49-B671-4EC3-90A9-C48E91D25E4A}"/>
              </a:ext>
            </a:extLst>
          </p:cNvPr>
          <p:cNvGraphicFramePr>
            <a:graphicFrameLocks noGrp="1"/>
          </p:cNvGraphicFramePr>
          <p:nvPr>
            <p:extLst>
              <p:ext uri="{D42A27DB-BD31-4B8C-83A1-F6EECF244321}">
                <p14:modId xmlns:p14="http://schemas.microsoft.com/office/powerpoint/2010/main" val="2654035681"/>
              </p:ext>
            </p:extLst>
          </p:nvPr>
        </p:nvGraphicFramePr>
        <p:xfrm>
          <a:off x="3877635" y="1405700"/>
          <a:ext cx="7626929" cy="3072020"/>
        </p:xfrm>
        <a:graphic>
          <a:graphicData uri="http://schemas.openxmlformats.org/drawingml/2006/table">
            <a:tbl>
              <a:tblPr firstRow="1" bandRow="1">
                <a:tableStyleId>{5C22544A-7EE6-4342-B048-85BDC9FD1C3A}</a:tableStyleId>
              </a:tblPr>
              <a:tblGrid>
                <a:gridCol w="1119618">
                  <a:extLst>
                    <a:ext uri="{9D8B030D-6E8A-4147-A177-3AD203B41FA5}">
                      <a16:colId xmlns:a16="http://schemas.microsoft.com/office/drawing/2014/main" val="2230142968"/>
                    </a:ext>
                  </a:extLst>
                </a:gridCol>
                <a:gridCol w="1399159">
                  <a:extLst>
                    <a:ext uri="{9D8B030D-6E8A-4147-A177-3AD203B41FA5}">
                      <a16:colId xmlns:a16="http://schemas.microsoft.com/office/drawing/2014/main" val="2365183532"/>
                    </a:ext>
                  </a:extLst>
                </a:gridCol>
                <a:gridCol w="1277038">
                  <a:extLst>
                    <a:ext uri="{9D8B030D-6E8A-4147-A177-3AD203B41FA5}">
                      <a16:colId xmlns:a16="http://schemas.microsoft.com/office/drawing/2014/main" val="1595042678"/>
                    </a:ext>
                  </a:extLst>
                </a:gridCol>
                <a:gridCol w="1277038">
                  <a:extLst>
                    <a:ext uri="{9D8B030D-6E8A-4147-A177-3AD203B41FA5}">
                      <a16:colId xmlns:a16="http://schemas.microsoft.com/office/drawing/2014/main" val="449743226"/>
                    </a:ext>
                  </a:extLst>
                </a:gridCol>
                <a:gridCol w="1277038">
                  <a:extLst>
                    <a:ext uri="{9D8B030D-6E8A-4147-A177-3AD203B41FA5}">
                      <a16:colId xmlns:a16="http://schemas.microsoft.com/office/drawing/2014/main" val="1154557304"/>
                    </a:ext>
                  </a:extLst>
                </a:gridCol>
                <a:gridCol w="1277038">
                  <a:extLst>
                    <a:ext uri="{9D8B030D-6E8A-4147-A177-3AD203B41FA5}">
                      <a16:colId xmlns:a16="http://schemas.microsoft.com/office/drawing/2014/main" val="2456318151"/>
                    </a:ext>
                  </a:extLst>
                </a:gridCol>
              </a:tblGrid>
              <a:tr h="400056">
                <a:tc>
                  <a:txBody>
                    <a:bodyPr/>
                    <a:lstStyle/>
                    <a:p>
                      <a:r>
                        <a:rPr lang="fr-FR" sz="1300" b="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Naam*</a:t>
                      </a:r>
                      <a:endParaRPr lang="fr-BE" sz="1300" b="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fr-FR" sz="13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Voornaam</a:t>
                      </a:r>
                      <a:r>
                        <a:rPr lang="fr-FR" sz="13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t>
                      </a:r>
                      <a:endParaRPr lang="fr-BE" sz="13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fr-FR" sz="13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Postadres</a:t>
                      </a:r>
                      <a:endParaRPr lang="fr-BE" sz="13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fr-FR" sz="13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E-</a:t>
                      </a:r>
                      <a:r>
                        <a:rPr lang="fr-FR" sz="1300" b="1" kern="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mailadres</a:t>
                      </a:r>
                      <a:r>
                        <a:rPr lang="fr-FR" sz="13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t>
                      </a:r>
                      <a:endParaRPr lang="fr-BE" sz="13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a:lnSpc>
                          <a:spcPct val="115000"/>
                        </a:lnSpc>
                        <a:spcAft>
                          <a:spcPts val="1000"/>
                        </a:spcAft>
                      </a:pPr>
                      <a:r>
                        <a:rPr lang="fr-FR" sz="1300" b="1" kern="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Telefoonnummer</a:t>
                      </a:r>
                      <a:endParaRPr lang="fr-BE" sz="13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r>
                        <a:rPr lang="fr-FR" sz="13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Rol</a:t>
                      </a:r>
                      <a:r>
                        <a:rPr lang="fr-FR" sz="13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in de </a:t>
                      </a:r>
                      <a:r>
                        <a:rPr lang="fr-FR" sz="13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groep</a:t>
                      </a:r>
                      <a:endParaRPr lang="fr-BE" sz="13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61864470"/>
                  </a:ext>
                </a:extLst>
              </a:tr>
              <a:tr h="516868">
                <a:tc>
                  <a:txBody>
                    <a:bodyPr/>
                    <a:lstStyle/>
                    <a:p>
                      <a:endParaRPr lang="fr-BE" sz="13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8999469"/>
                  </a:ext>
                </a:extLst>
              </a:tr>
              <a:tr h="516868">
                <a:tc>
                  <a:txBody>
                    <a:bodyPr/>
                    <a:lstStyle/>
                    <a:p>
                      <a:endParaRPr lang="fr-BE" sz="13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41420"/>
                  </a:ext>
                </a:extLst>
              </a:tr>
              <a:tr h="516868">
                <a:tc>
                  <a:txBody>
                    <a:bodyPr/>
                    <a:lstStyle/>
                    <a:p>
                      <a:endParaRPr lang="fr-BE" sz="13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7361054"/>
                  </a:ext>
                </a:extLst>
              </a:tr>
              <a:tr h="516868">
                <a:tc>
                  <a:txBody>
                    <a:bodyPr/>
                    <a:lstStyle/>
                    <a:p>
                      <a:endParaRPr lang="fr-BE" sz="13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13128225"/>
                  </a:ext>
                </a:extLst>
              </a:tr>
              <a:tr h="516868">
                <a:tc>
                  <a:txBody>
                    <a:bodyPr/>
                    <a:lstStyle/>
                    <a:p>
                      <a:endParaRPr lang="fr-BE" sz="13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endParaRPr lang="fr-BE" sz="13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2105110313"/>
                  </a:ext>
                </a:extLst>
              </a:tr>
            </a:tbl>
          </a:graphicData>
        </a:graphic>
      </p:graphicFrame>
      <p:sp>
        <p:nvSpPr>
          <p:cNvPr id="27" name="ZoneTexte 26">
            <a:extLst>
              <a:ext uri="{FF2B5EF4-FFF2-40B4-BE49-F238E27FC236}">
                <a16:creationId xmlns:a16="http://schemas.microsoft.com/office/drawing/2014/main" id="{CACCDF9F-897A-425A-A121-881F803B1CC0}"/>
              </a:ext>
            </a:extLst>
          </p:cNvPr>
          <p:cNvSpPr txBox="1">
            <a:spLocks noGrp="1" noRot="1" noMove="1" noResize="1" noEditPoints="1" noAdjustHandles="1" noChangeArrowheads="1" noChangeShapeType="1"/>
          </p:cNvSpPr>
          <p:nvPr/>
        </p:nvSpPr>
        <p:spPr>
          <a:xfrm>
            <a:off x="3735698" y="4467607"/>
            <a:ext cx="6754820" cy="380425"/>
          </a:xfrm>
          <a:prstGeom prst="rect">
            <a:avLst/>
          </a:prstGeom>
          <a:noFill/>
        </p:spPr>
        <p:txBody>
          <a:bodyPr wrap="square">
            <a:spAutoFit/>
          </a:bodyPr>
          <a:lstStyle/>
          <a:p>
            <a:pPr algn="just">
              <a:lnSpc>
                <a:spcPct val="115000"/>
              </a:lnSpc>
              <a:spcAft>
                <a:spcPts val="1000"/>
              </a:spcAft>
            </a:pPr>
            <a:r>
              <a:rPr lang="fr-FR" b="1" dirty="0" err="1">
                <a:solidFill>
                  <a:srgbClr val="218351"/>
                </a:solidFill>
                <a:latin typeface="Lato" panose="020F0502020204030203" pitchFamily="34" charset="0"/>
                <a:ea typeface="Lato" panose="020F0502020204030203" pitchFamily="34" charset="0"/>
                <a:cs typeface="Lato" panose="020F0502020204030203" pitchFamily="34" charset="0"/>
              </a:rPr>
              <a:t>Referentiepersoon</a:t>
            </a:r>
            <a:r>
              <a:rPr lang="fr-FR" b="1"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b="1" dirty="0" err="1">
                <a:solidFill>
                  <a:srgbClr val="218351"/>
                </a:solidFill>
                <a:latin typeface="Lato" panose="020F0502020204030203" pitchFamily="34" charset="0"/>
                <a:ea typeface="Lato" panose="020F0502020204030203" pitchFamily="34" charset="0"/>
                <a:cs typeface="Lato" panose="020F0502020204030203" pitchFamily="34" charset="0"/>
              </a:rPr>
              <a:t>voor</a:t>
            </a:r>
            <a:r>
              <a:rPr lang="fr-FR" b="1" dirty="0">
                <a:solidFill>
                  <a:srgbClr val="218351"/>
                </a:solidFill>
                <a:latin typeface="Lato" panose="020F0502020204030203" pitchFamily="34" charset="0"/>
                <a:ea typeface="Lato" panose="020F0502020204030203" pitchFamily="34" charset="0"/>
                <a:cs typeface="Lato" panose="020F0502020204030203" pitchFamily="34" charset="0"/>
              </a:rPr>
              <a:t> de </a:t>
            </a:r>
            <a:r>
              <a:rPr lang="fr-FR" b="1" dirty="0" err="1">
                <a:solidFill>
                  <a:srgbClr val="218351"/>
                </a:solidFill>
                <a:latin typeface="Lato" panose="020F0502020204030203" pitchFamily="34" charset="0"/>
                <a:ea typeface="Lato" panose="020F0502020204030203" pitchFamily="34" charset="0"/>
                <a:cs typeface="Lato" panose="020F0502020204030203" pitchFamily="34" charset="0"/>
              </a:rPr>
              <a:t>subsidieaanvraag</a:t>
            </a:r>
            <a:endParaRPr lang="fr-BE" sz="1800" dirty="0">
              <a:solidFill>
                <a:srgbClr val="218351"/>
              </a:solidFill>
              <a:effectLst/>
              <a:latin typeface="Lato" panose="020F0502020204030203" pitchFamily="34" charset="0"/>
              <a:ea typeface="Lato" panose="020F0502020204030203" pitchFamily="34" charset="0"/>
              <a:cs typeface="Lato" panose="020F0502020204030203" pitchFamily="34" charset="0"/>
            </a:endParaRPr>
          </a:p>
        </p:txBody>
      </p:sp>
      <p:sp>
        <p:nvSpPr>
          <p:cNvPr id="28" name="ZoneTexte 27">
            <a:extLst>
              <a:ext uri="{FF2B5EF4-FFF2-40B4-BE49-F238E27FC236}">
                <a16:creationId xmlns:a16="http://schemas.microsoft.com/office/drawing/2014/main" id="{8C04A7AA-8513-435D-B854-5B54E113D4DA}"/>
              </a:ext>
            </a:extLst>
          </p:cNvPr>
          <p:cNvSpPr txBox="1">
            <a:spLocks noGrp="1" noRot="1" noMove="1" noResize="1" noEditPoints="1" noAdjustHandles="1" noChangeArrowheads="1" noChangeShapeType="1"/>
          </p:cNvSpPr>
          <p:nvPr/>
        </p:nvSpPr>
        <p:spPr>
          <a:xfrm>
            <a:off x="8763081" y="4850021"/>
            <a:ext cx="3189433" cy="1963230"/>
          </a:xfrm>
          <a:prstGeom prst="rect">
            <a:avLst/>
          </a:prstGeom>
          <a:noFill/>
        </p:spPr>
        <p:txBody>
          <a:bodyPr wrap="square">
            <a:spAutoFit/>
          </a:bodyPr>
          <a:lstStyle/>
          <a:p>
            <a:pPr>
              <a:lnSpc>
                <a:spcPct val="115000"/>
              </a:lnSpc>
              <a:spcAft>
                <a:spcPts val="1000"/>
              </a:spcAft>
            </a:pPr>
            <a:r>
              <a:rPr lang="fr-FR" altLang="fr-FR" sz="14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De </a:t>
            </a:r>
            <a:r>
              <a:rPr lang="fr-FR" altLang="fr-FR" sz="14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persoon</a:t>
            </a:r>
            <a:r>
              <a:rPr lang="fr-FR" altLang="fr-FR" sz="14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die </a:t>
            </a:r>
            <a:r>
              <a:rPr lang="fr-FR" altLang="fr-FR" sz="14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zal</a:t>
            </a:r>
            <a:r>
              <a:rPr lang="fr-FR" altLang="fr-FR" sz="14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altLang="fr-FR" sz="14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worden</a:t>
            </a:r>
            <a:r>
              <a:rPr lang="fr-FR" altLang="fr-FR" sz="14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altLang="fr-FR" sz="14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gecontacteerd</a:t>
            </a:r>
            <a:r>
              <a:rPr lang="fr-FR" altLang="fr-FR" sz="14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in het </a:t>
            </a:r>
            <a:r>
              <a:rPr lang="fr-FR" altLang="fr-FR" sz="14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kader</a:t>
            </a:r>
            <a:r>
              <a:rPr lang="fr-FR" altLang="fr-FR" sz="14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van de </a:t>
            </a:r>
            <a:r>
              <a:rPr lang="fr-FR" altLang="fr-FR" sz="14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administratieve</a:t>
            </a:r>
            <a:r>
              <a:rPr lang="fr-FR" altLang="fr-FR" sz="14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altLang="fr-FR" sz="14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formaliteiten</a:t>
            </a:r>
            <a:r>
              <a:rPr lang="fr-FR" altLang="fr-FR" sz="1400" i="1" dirty="0">
                <a:solidFill>
                  <a:srgbClr val="D73958"/>
                </a:solidFill>
                <a:latin typeface="Lato" panose="020F0502020204030203" pitchFamily="34" charset="0"/>
                <a:ea typeface="Lato" panose="020F0502020204030203" pitchFamily="34" charset="0"/>
                <a:cs typeface="Lato" panose="020F0502020204030203" pitchFamily="34" charset="0"/>
              </a:rPr>
              <a:t>. Dit </a:t>
            </a:r>
            <a:r>
              <a:rPr lang="fr-FR" alt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mag</a:t>
            </a:r>
            <a:r>
              <a:rPr lang="fr-FR" altLang="fr-FR" sz="1400" i="1"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alt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slechts</a:t>
            </a:r>
            <a:r>
              <a:rPr lang="fr-FR" altLang="fr-FR" sz="1400" i="1"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alt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één</a:t>
            </a:r>
            <a:r>
              <a:rPr lang="fr-FR" altLang="fr-FR" sz="1400" i="1"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alt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enkele</a:t>
            </a:r>
            <a:r>
              <a:rPr lang="fr-FR" altLang="fr-FR" sz="1400" i="1"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alt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contactpersoon</a:t>
            </a:r>
            <a:r>
              <a:rPr lang="fr-FR" altLang="fr-FR" sz="1400" i="1"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alt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zijn</a:t>
            </a:r>
            <a:r>
              <a:rPr lang="fr-FR" altLang="fr-FR" sz="1400" i="1"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alt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zelfs</a:t>
            </a:r>
            <a:r>
              <a:rPr lang="fr-FR" altLang="fr-FR" sz="1400" i="1" dirty="0">
                <a:solidFill>
                  <a:srgbClr val="D73958"/>
                </a:solidFill>
                <a:latin typeface="Lato" panose="020F0502020204030203" pitchFamily="34" charset="0"/>
                <a:ea typeface="Lato" panose="020F0502020204030203" pitchFamily="34" charset="0"/>
                <a:cs typeface="Lato" panose="020F0502020204030203" pitchFamily="34" charset="0"/>
              </a:rPr>
              <a:t> in het </a:t>
            </a:r>
            <a:r>
              <a:rPr lang="fr-FR" alt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kader</a:t>
            </a:r>
            <a:r>
              <a:rPr lang="fr-FR" altLang="fr-FR" sz="1400" i="1" dirty="0">
                <a:solidFill>
                  <a:srgbClr val="D73958"/>
                </a:solidFill>
                <a:latin typeface="Lato" panose="020F0502020204030203" pitchFamily="34" charset="0"/>
                <a:ea typeface="Lato" panose="020F0502020204030203" pitchFamily="34" charset="0"/>
                <a:cs typeface="Lato" panose="020F0502020204030203" pitchFamily="34" charset="0"/>
              </a:rPr>
              <a:t> van </a:t>
            </a:r>
            <a:r>
              <a:rPr lang="fr-FR" alt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verschillende</a:t>
            </a:r>
            <a:r>
              <a:rPr lang="fr-FR" altLang="fr-FR" sz="1400" i="1" dirty="0">
                <a:solidFill>
                  <a:srgbClr val="D73958"/>
                </a:solidFill>
                <a:latin typeface="Lato" panose="020F0502020204030203" pitchFamily="34" charset="0"/>
                <a:ea typeface="Lato" panose="020F0502020204030203" pitchFamily="34" charset="0"/>
                <a:cs typeface="Lato" panose="020F0502020204030203" pitchFamily="34" charset="0"/>
              </a:rPr>
              <a:t> </a:t>
            </a:r>
            <a:r>
              <a:rPr lang="fr-FR" altLang="fr-FR" sz="1400" i="1" dirty="0" err="1">
                <a:solidFill>
                  <a:srgbClr val="D73958"/>
                </a:solidFill>
                <a:latin typeface="Lato" panose="020F0502020204030203" pitchFamily="34" charset="0"/>
                <a:ea typeface="Lato" panose="020F0502020204030203" pitchFamily="34" charset="0"/>
                <a:cs typeface="Lato" panose="020F0502020204030203" pitchFamily="34" charset="0"/>
              </a:rPr>
              <a:t>projecten</a:t>
            </a:r>
            <a:r>
              <a:rPr lang="fr-FR" altLang="fr-FR" sz="1400" i="1" dirty="0">
                <a:solidFill>
                  <a:srgbClr val="D73958"/>
                </a:solidFill>
                <a:latin typeface="Lato" panose="020F0502020204030203" pitchFamily="34" charset="0"/>
                <a:ea typeface="Lato" panose="020F0502020204030203" pitchFamily="34" charset="0"/>
                <a:cs typeface="Lato" panose="020F0502020204030203" pitchFamily="34" charset="0"/>
              </a:rPr>
              <a:t>.  </a:t>
            </a:r>
          </a:p>
          <a:p>
            <a:pPr algn="just">
              <a:lnSpc>
                <a:spcPct val="115000"/>
              </a:lnSpc>
              <a:spcAft>
                <a:spcPts val="1000"/>
              </a:spcAft>
            </a:pPr>
            <a:r>
              <a:rPr lang="fr-BE" sz="1600" i="1"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600" b="1" dirty="0">
              <a:solidFill>
                <a:srgbClr val="D73958"/>
              </a:solidFill>
              <a:effectLst/>
              <a:latin typeface="Lato" panose="020F0502020204030203" pitchFamily="34" charset="0"/>
              <a:ea typeface="Lato" panose="020F0502020204030203" pitchFamily="34" charset="0"/>
              <a:cs typeface="Lato" panose="020F0502020204030203" pitchFamily="34" charset="0"/>
            </a:endParaRPr>
          </a:p>
        </p:txBody>
      </p:sp>
      <p:graphicFrame>
        <p:nvGraphicFramePr>
          <p:cNvPr id="29" name="Tableau 4">
            <a:extLst>
              <a:ext uri="{FF2B5EF4-FFF2-40B4-BE49-F238E27FC236}">
                <a16:creationId xmlns:a16="http://schemas.microsoft.com/office/drawing/2014/main" id="{D9BC8732-973D-4BB8-97ED-0AA3AA008DC3}"/>
              </a:ext>
            </a:extLst>
          </p:cNvPr>
          <p:cNvGraphicFramePr>
            <a:graphicFrameLocks noGrp="1"/>
          </p:cNvGraphicFramePr>
          <p:nvPr>
            <p:extLst>
              <p:ext uri="{D42A27DB-BD31-4B8C-83A1-F6EECF244321}">
                <p14:modId xmlns:p14="http://schemas.microsoft.com/office/powerpoint/2010/main" val="3437209252"/>
              </p:ext>
            </p:extLst>
          </p:nvPr>
        </p:nvGraphicFramePr>
        <p:xfrm>
          <a:off x="3837841" y="4908498"/>
          <a:ext cx="4516318" cy="1567176"/>
        </p:xfrm>
        <a:graphic>
          <a:graphicData uri="http://schemas.openxmlformats.org/drawingml/2006/table">
            <a:tbl>
              <a:tblPr firstRow="1" bandRow="1">
                <a:tableStyleId>{5C22544A-7EE6-4342-B048-85BDC9FD1C3A}</a:tableStyleId>
              </a:tblPr>
              <a:tblGrid>
                <a:gridCol w="2226512">
                  <a:extLst>
                    <a:ext uri="{9D8B030D-6E8A-4147-A177-3AD203B41FA5}">
                      <a16:colId xmlns:a16="http://schemas.microsoft.com/office/drawing/2014/main" val="2230142968"/>
                    </a:ext>
                  </a:extLst>
                </a:gridCol>
                <a:gridCol w="2289806">
                  <a:extLst>
                    <a:ext uri="{9D8B030D-6E8A-4147-A177-3AD203B41FA5}">
                      <a16:colId xmlns:a16="http://schemas.microsoft.com/office/drawing/2014/main" val="2365183532"/>
                    </a:ext>
                  </a:extLst>
                </a:gridCol>
              </a:tblGrid>
              <a:tr h="2537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1" kern="1200" dirty="0">
                          <a:solidFill>
                            <a:srgbClr val="218351"/>
                          </a:solidFill>
                          <a:effectLst/>
                          <a:latin typeface="Lato" panose="020F0502020204030203" pitchFamily="34" charset="0"/>
                          <a:ea typeface="Lato" panose="020F0502020204030203" pitchFamily="34" charset="0"/>
                          <a:cs typeface="Lato" panose="020F0502020204030203" pitchFamily="34" charset="0"/>
                        </a:rPr>
                        <a:t>Naam*</a:t>
                      </a:r>
                      <a:endParaRPr lang="fr-BE" sz="1400" b="1" kern="1200" dirty="0">
                        <a:solidFill>
                          <a:srgbClr val="218351"/>
                        </a:solidFill>
                        <a:effectLst/>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61864470"/>
                  </a:ext>
                </a:extLst>
              </a:tr>
              <a:tr h="3479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1" kern="1200" dirty="0" err="1">
                          <a:solidFill>
                            <a:srgbClr val="218351"/>
                          </a:solidFill>
                          <a:effectLst/>
                          <a:latin typeface="Lato" panose="020F0502020204030203" pitchFamily="34" charset="0"/>
                          <a:ea typeface="Lato" panose="020F0502020204030203" pitchFamily="34" charset="0"/>
                          <a:cs typeface="Lato" panose="020F0502020204030203" pitchFamily="34" charset="0"/>
                        </a:rPr>
                        <a:t>Voornaam</a:t>
                      </a:r>
                      <a:r>
                        <a:rPr lang="fr-FR" sz="1400" b="1" kern="1200" dirty="0">
                          <a:solidFill>
                            <a:srgbClr val="218351"/>
                          </a:solidFill>
                          <a:effectLst/>
                          <a:latin typeface="Lato" panose="020F0502020204030203" pitchFamily="34" charset="0"/>
                          <a:ea typeface="Lato" panose="020F0502020204030203" pitchFamily="34" charset="0"/>
                          <a:cs typeface="Lato" panose="020F0502020204030203" pitchFamily="34" charset="0"/>
                        </a:rPr>
                        <a:t>*</a:t>
                      </a:r>
                      <a:endParaRPr lang="fr-BE" sz="1400" b="1" kern="1200" dirty="0">
                        <a:solidFill>
                          <a:srgbClr val="218351"/>
                        </a:solidFill>
                        <a:effectLst/>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8999469"/>
                  </a:ext>
                </a:extLst>
              </a:tr>
              <a:tr h="3034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1" kern="1200" dirty="0" err="1">
                          <a:solidFill>
                            <a:srgbClr val="218351"/>
                          </a:solidFill>
                          <a:effectLst/>
                          <a:latin typeface="Lato" panose="020F0502020204030203" pitchFamily="34" charset="0"/>
                          <a:ea typeface="Lato" panose="020F0502020204030203" pitchFamily="34" charset="0"/>
                          <a:cs typeface="Lato" panose="020F0502020204030203" pitchFamily="34" charset="0"/>
                        </a:rPr>
                        <a:t>Postadres</a:t>
                      </a:r>
                      <a:r>
                        <a:rPr lang="fr-FR" sz="1400" b="1" kern="1200" dirty="0">
                          <a:solidFill>
                            <a:srgbClr val="218351"/>
                          </a:solidFill>
                          <a:effectLst/>
                          <a:latin typeface="Lato" panose="020F0502020204030203" pitchFamily="34" charset="0"/>
                          <a:ea typeface="Lato" panose="020F0502020204030203" pitchFamily="34" charset="0"/>
                          <a:cs typeface="Lato" panose="020F0502020204030203" pitchFamily="34" charset="0"/>
                        </a:rPr>
                        <a:t>*</a:t>
                      </a:r>
                      <a:endParaRPr lang="fr-BE" sz="1400" b="1" kern="1200" dirty="0">
                        <a:solidFill>
                          <a:srgbClr val="218351"/>
                        </a:solidFill>
                        <a:effectLst/>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3341420"/>
                  </a:ext>
                </a:extLst>
              </a:tr>
              <a:tr h="2614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1" kern="1200" dirty="0">
                          <a:solidFill>
                            <a:srgbClr val="218351"/>
                          </a:solidFill>
                          <a:effectLst/>
                          <a:latin typeface="Lato" panose="020F0502020204030203" pitchFamily="34" charset="0"/>
                          <a:ea typeface="Lato" panose="020F0502020204030203" pitchFamily="34" charset="0"/>
                          <a:cs typeface="Lato" panose="020F0502020204030203" pitchFamily="34" charset="0"/>
                        </a:rPr>
                        <a:t>E-</a:t>
                      </a:r>
                      <a:r>
                        <a:rPr lang="fr-FR" sz="1400" b="1" kern="1200" dirty="0" err="1">
                          <a:solidFill>
                            <a:srgbClr val="218351"/>
                          </a:solidFill>
                          <a:effectLst/>
                          <a:latin typeface="Lato" panose="020F0502020204030203" pitchFamily="34" charset="0"/>
                          <a:ea typeface="Lato" panose="020F0502020204030203" pitchFamily="34" charset="0"/>
                          <a:cs typeface="Lato" panose="020F0502020204030203" pitchFamily="34" charset="0"/>
                        </a:rPr>
                        <a:t>mailadres</a:t>
                      </a:r>
                      <a:r>
                        <a:rPr lang="fr-FR" sz="1400" b="1" kern="1200" dirty="0">
                          <a:solidFill>
                            <a:srgbClr val="218351"/>
                          </a:solidFill>
                          <a:effectLst/>
                          <a:latin typeface="Lato" panose="020F0502020204030203" pitchFamily="34" charset="0"/>
                          <a:ea typeface="Lato" panose="020F0502020204030203" pitchFamily="34" charset="0"/>
                          <a:cs typeface="Lato" panose="020F0502020204030203" pitchFamily="34" charset="0"/>
                        </a:rPr>
                        <a:t>*</a:t>
                      </a:r>
                      <a:endParaRPr lang="fr-BE" sz="1400" b="1" kern="1200" dirty="0">
                        <a:solidFill>
                          <a:srgbClr val="218351"/>
                        </a:solidFill>
                        <a:effectLst/>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7361054"/>
                  </a:ext>
                </a:extLst>
              </a:tr>
              <a:tr h="2991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400" b="1" kern="1200" dirty="0" err="1">
                          <a:solidFill>
                            <a:srgbClr val="218351"/>
                          </a:solidFill>
                          <a:effectLst/>
                          <a:latin typeface="Lato" panose="020F0502020204030203" pitchFamily="34" charset="0"/>
                          <a:ea typeface="Lato" panose="020F0502020204030203" pitchFamily="34" charset="0"/>
                          <a:cs typeface="Lato" panose="020F0502020204030203" pitchFamily="34" charset="0"/>
                        </a:rPr>
                        <a:t>Telefoonnummer</a:t>
                      </a:r>
                      <a:r>
                        <a:rPr lang="fr-FR" sz="1400" b="1" kern="1200" dirty="0">
                          <a:solidFill>
                            <a:srgbClr val="218351"/>
                          </a:solidFill>
                          <a:effectLst/>
                          <a:latin typeface="Lato" panose="020F0502020204030203" pitchFamily="34" charset="0"/>
                          <a:ea typeface="Lato" panose="020F0502020204030203" pitchFamily="34" charset="0"/>
                          <a:cs typeface="Lato" panose="020F0502020204030203" pitchFamily="34" charset="0"/>
                        </a:rPr>
                        <a:t>*</a:t>
                      </a:r>
                      <a:endParaRPr lang="fr-BE" sz="1400" b="1" kern="1200" dirty="0">
                        <a:solidFill>
                          <a:srgbClr val="218351"/>
                        </a:solidFill>
                        <a:effectLst/>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nSpc>
                          <a:spcPct val="115000"/>
                        </a:lnSpc>
                        <a:spcAft>
                          <a:spcPts val="1000"/>
                        </a:spcAft>
                      </a:pPr>
                      <a:endParaRPr lang="fr-BE" sz="1300" b="1"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3613128225"/>
                  </a:ext>
                </a:extLst>
              </a:tr>
            </a:tbl>
          </a:graphicData>
        </a:graphic>
      </p:graphicFrame>
      <p:sp>
        <p:nvSpPr>
          <p:cNvPr id="18" name="Text Box 2">
            <a:extLst>
              <a:ext uri="{FF2B5EF4-FFF2-40B4-BE49-F238E27FC236}">
                <a16:creationId xmlns:a16="http://schemas.microsoft.com/office/drawing/2014/main" id="{0D9B8D7C-334E-4361-B1BF-DEA3B573D5CB}"/>
              </a:ext>
            </a:extLst>
          </p:cNvPr>
          <p:cNvSpPr txBox="1">
            <a:spLocks noChangeArrowheads="1"/>
          </p:cNvSpPr>
          <p:nvPr/>
        </p:nvSpPr>
        <p:spPr bwMode="auto">
          <a:xfrm>
            <a:off x="179874" y="1106322"/>
            <a:ext cx="3052119" cy="8340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800" b="1" dirty="0">
              <a:solidFill>
                <a:schemeClr val="bg1"/>
              </a:solidFill>
              <a:latin typeface="Lato" panose="020F0502020204030203" pitchFamily="34" charset="0"/>
              <a:ea typeface="Lato" panose="020F0502020204030203" pitchFamily="34" charset="0"/>
              <a:cs typeface="Lato" panose="020F0502020204030203" pitchFamily="34" charset="0"/>
            </a:endParaRPr>
          </a:p>
          <a:p>
            <a:r>
              <a:rPr lang="fr-FR" sz="1800" b="1" dirty="0">
                <a:solidFill>
                  <a:schemeClr val="bg1"/>
                </a:solidFill>
                <a:latin typeface="Lato" panose="020F0502020204030203" pitchFamily="34" charset="0"/>
                <a:ea typeface="Lato" panose="020F0502020204030203" pitchFamily="34" charset="0"/>
                <a:cs typeface="Lato" panose="020F0502020204030203" pitchFamily="34" charset="0"/>
              </a:rPr>
              <a:t>…………………………………………</a:t>
            </a:r>
          </a:p>
        </p:txBody>
      </p:sp>
      <p:sp>
        <p:nvSpPr>
          <p:cNvPr id="20" name="Text Box 2">
            <a:extLst>
              <a:ext uri="{FF2B5EF4-FFF2-40B4-BE49-F238E27FC236}">
                <a16:creationId xmlns:a16="http://schemas.microsoft.com/office/drawing/2014/main" id="{1912F6FD-A0CD-45E6-9EC3-8B9D02ECE2A1}"/>
              </a:ext>
            </a:extLst>
          </p:cNvPr>
          <p:cNvSpPr txBox="1">
            <a:spLocks noChangeArrowheads="1"/>
          </p:cNvSpPr>
          <p:nvPr/>
        </p:nvSpPr>
        <p:spPr bwMode="auto">
          <a:xfrm>
            <a:off x="522773" y="2992920"/>
            <a:ext cx="2366319" cy="8340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200" b="1" dirty="0">
                <a:solidFill>
                  <a:schemeClr val="bg1"/>
                </a:solidFill>
                <a:latin typeface="Lato" panose="020F0502020204030203" pitchFamily="34" charset="0"/>
                <a:ea typeface="Lato" panose="020F0502020204030203" pitchFamily="34" charset="0"/>
                <a:cs typeface="Lato" panose="020F0502020204030203" pitchFamily="34" charset="0"/>
              </a:rPr>
              <a:t>…………………………………………</a:t>
            </a:r>
          </a:p>
        </p:txBody>
      </p:sp>
      <p:sp>
        <p:nvSpPr>
          <p:cNvPr id="22" name="Text Box 2">
            <a:extLst>
              <a:ext uri="{FF2B5EF4-FFF2-40B4-BE49-F238E27FC236}">
                <a16:creationId xmlns:a16="http://schemas.microsoft.com/office/drawing/2014/main" id="{5FCFA7FE-7CA0-4A41-B23A-DC3FD1A181AC}"/>
              </a:ext>
            </a:extLst>
          </p:cNvPr>
          <p:cNvSpPr txBox="1">
            <a:spLocks noChangeArrowheads="1"/>
          </p:cNvSpPr>
          <p:nvPr/>
        </p:nvSpPr>
        <p:spPr bwMode="auto">
          <a:xfrm>
            <a:off x="1256402" y="4335274"/>
            <a:ext cx="2366319" cy="5412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200" b="1" dirty="0">
              <a:solidFill>
                <a:schemeClr val="bg1">
                  <a:lumMod val="50000"/>
                </a:schemeClr>
              </a:solidFill>
              <a:latin typeface="Lato" panose="020F0502020204030203" pitchFamily="34" charset="77"/>
              <a:ea typeface="+mn-ea"/>
              <a:cs typeface="+mn-cs"/>
            </a:endParaRPr>
          </a:p>
          <a:p>
            <a:r>
              <a:rPr lang="fr-FR" sz="1200" b="1" dirty="0">
                <a:solidFill>
                  <a:schemeClr val="bg1"/>
                </a:solidFill>
                <a:latin typeface="Lato" panose="020F0502020204030203" pitchFamily="34" charset="0"/>
                <a:ea typeface="Lato" panose="020F0502020204030203" pitchFamily="34" charset="0"/>
                <a:cs typeface="Lato" panose="020F0502020204030203" pitchFamily="34" charset="0"/>
              </a:rPr>
              <a:t>…………………………………………</a:t>
            </a:r>
          </a:p>
        </p:txBody>
      </p:sp>
      <p:sp>
        <p:nvSpPr>
          <p:cNvPr id="24" name="Text Box 2">
            <a:extLst>
              <a:ext uri="{FF2B5EF4-FFF2-40B4-BE49-F238E27FC236}">
                <a16:creationId xmlns:a16="http://schemas.microsoft.com/office/drawing/2014/main" id="{FFC1F6A5-B530-4D1D-A5BD-8347871A3E79}"/>
              </a:ext>
            </a:extLst>
          </p:cNvPr>
          <p:cNvSpPr txBox="1">
            <a:spLocks noChangeArrowheads="1"/>
          </p:cNvSpPr>
          <p:nvPr/>
        </p:nvSpPr>
        <p:spPr bwMode="auto">
          <a:xfrm>
            <a:off x="1290568" y="5239831"/>
            <a:ext cx="2366319" cy="4600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200" b="1" dirty="0">
                <a:solidFill>
                  <a:schemeClr val="bg1"/>
                </a:solidFill>
                <a:latin typeface="Lato" panose="020F0502020204030203" pitchFamily="34" charset="0"/>
                <a:ea typeface="Lato" panose="020F0502020204030203" pitchFamily="34" charset="0"/>
                <a:cs typeface="Lato" panose="020F0502020204030203" pitchFamily="34" charset="0"/>
              </a:rPr>
              <a:t>…………………………………………</a:t>
            </a:r>
          </a:p>
        </p:txBody>
      </p:sp>
      <p:sp>
        <p:nvSpPr>
          <p:cNvPr id="32" name="Text Box 2">
            <a:extLst>
              <a:ext uri="{FF2B5EF4-FFF2-40B4-BE49-F238E27FC236}">
                <a16:creationId xmlns:a16="http://schemas.microsoft.com/office/drawing/2014/main" id="{38CE660D-A3EB-430B-8149-45FD3DA7EC3F}"/>
              </a:ext>
            </a:extLst>
          </p:cNvPr>
          <p:cNvSpPr txBox="1">
            <a:spLocks noChangeArrowheads="1"/>
          </p:cNvSpPr>
          <p:nvPr/>
        </p:nvSpPr>
        <p:spPr bwMode="auto">
          <a:xfrm>
            <a:off x="1369379" y="6242579"/>
            <a:ext cx="2366319" cy="46007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200" b="1" dirty="0">
                <a:solidFill>
                  <a:schemeClr val="bg1"/>
                </a:solidFill>
                <a:latin typeface="Lato" panose="020F0502020204030203" pitchFamily="34" charset="0"/>
                <a:ea typeface="Lato" panose="020F0502020204030203" pitchFamily="34" charset="0"/>
                <a:cs typeface="Lato" panose="020F0502020204030203" pitchFamily="34" charset="0"/>
              </a:rPr>
              <a:t>…………………………………………</a:t>
            </a:r>
          </a:p>
        </p:txBody>
      </p:sp>
      <p:sp>
        <p:nvSpPr>
          <p:cNvPr id="4" name="Rectangle 5">
            <a:extLst>
              <a:ext uri="{FF2B5EF4-FFF2-40B4-BE49-F238E27FC236}">
                <a16:creationId xmlns:a16="http://schemas.microsoft.com/office/drawing/2014/main" id="{24BF1CD0-A0DC-4571-A960-77ECD76BEE7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BE"/>
          </a:p>
        </p:txBody>
      </p:sp>
      <p:sp>
        <p:nvSpPr>
          <p:cNvPr id="5" name="Rectangle 6">
            <a:extLst>
              <a:ext uri="{FF2B5EF4-FFF2-40B4-BE49-F238E27FC236}">
                <a16:creationId xmlns:a16="http://schemas.microsoft.com/office/drawing/2014/main" id="{0FFD517C-9571-45ED-B9F4-759F0FC809BF}"/>
              </a:ext>
            </a:extLst>
          </p:cNvPr>
          <p:cNvSpPr>
            <a:spLocks noChangeArrowheads="1"/>
          </p:cNvSpPr>
          <p:nvPr/>
        </p:nvSpPr>
        <p:spPr bwMode="auto">
          <a:xfrm rot="10800000" flipV="1">
            <a:off x="3819512" y="665984"/>
            <a:ext cx="8307174" cy="692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lang="fr-FR" altLang="fr-FR" sz="1300" dirty="0">
                <a:solidFill>
                  <a:srgbClr val="218351"/>
                </a:solidFill>
                <a:latin typeface="Lato" panose="020F0502020204030203" pitchFamily="34" charset="0"/>
                <a:ea typeface="Lato" panose="020F0502020204030203" pitchFamily="34" charset="0"/>
                <a:cs typeface="Lato" panose="020F0502020204030203" pitchFamily="34" charset="0"/>
              </a:rPr>
              <a:t>De</a:t>
            </a:r>
            <a:r>
              <a:rPr lang="fr-FR" altLang="fr-FR" sz="1300" b="1"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altLang="fr-FR" sz="1300" b="1" dirty="0" err="1">
                <a:solidFill>
                  <a:srgbClr val="218351"/>
                </a:solidFill>
                <a:latin typeface="Lato" panose="020F0502020204030203" pitchFamily="34" charset="0"/>
                <a:ea typeface="Lato" panose="020F0502020204030203" pitchFamily="34" charset="0"/>
                <a:cs typeface="Lato" panose="020F0502020204030203" pitchFamily="34" charset="0"/>
              </a:rPr>
              <a:t>stuurgroep</a:t>
            </a:r>
            <a:r>
              <a:rPr lang="fr-FR" altLang="fr-FR" sz="1300" b="1"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altLang="fr-FR" sz="1300" dirty="0" err="1">
                <a:solidFill>
                  <a:srgbClr val="218351"/>
                </a:solidFill>
                <a:latin typeface="Lato" panose="020F0502020204030203" pitchFamily="34" charset="0"/>
                <a:ea typeface="Lato" panose="020F0502020204030203" pitchFamily="34" charset="0"/>
                <a:cs typeface="Lato" panose="020F0502020204030203" pitchFamily="34" charset="0"/>
              </a:rPr>
              <a:t>bestaat</a:t>
            </a:r>
            <a:r>
              <a:rPr lang="fr-FR" altLang="fr-FR" sz="13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altLang="fr-FR" sz="1300" dirty="0" err="1">
                <a:solidFill>
                  <a:srgbClr val="218351"/>
                </a:solidFill>
                <a:latin typeface="Lato" panose="020F0502020204030203" pitchFamily="34" charset="0"/>
                <a:ea typeface="Lato" panose="020F0502020204030203" pitchFamily="34" charset="0"/>
                <a:cs typeface="Lato" panose="020F0502020204030203" pitchFamily="34" charset="0"/>
              </a:rPr>
              <a:t>uit</a:t>
            </a:r>
            <a:r>
              <a:rPr lang="fr-FR" altLang="fr-FR" sz="13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altLang="fr-FR" sz="1300" dirty="0" err="1">
                <a:solidFill>
                  <a:srgbClr val="218351"/>
                </a:solidFill>
                <a:latin typeface="Lato" panose="020F0502020204030203" pitchFamily="34" charset="0"/>
                <a:ea typeface="Lato" panose="020F0502020204030203" pitchFamily="34" charset="0"/>
                <a:cs typeface="Lato" panose="020F0502020204030203" pitchFamily="34" charset="0"/>
              </a:rPr>
              <a:t>een</a:t>
            </a:r>
            <a:r>
              <a:rPr lang="fr-FR" altLang="fr-FR" sz="13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altLang="fr-FR" sz="1300" dirty="0" err="1">
                <a:solidFill>
                  <a:srgbClr val="218351"/>
                </a:solidFill>
                <a:latin typeface="Lato" panose="020F0502020204030203" pitchFamily="34" charset="0"/>
                <a:ea typeface="Lato" panose="020F0502020204030203" pitchFamily="34" charset="0"/>
                <a:cs typeface="Lato" panose="020F0502020204030203" pitchFamily="34" charset="0"/>
              </a:rPr>
              <a:t>kern</a:t>
            </a:r>
            <a:r>
              <a:rPr lang="fr-FR" altLang="fr-FR" sz="1300" dirty="0">
                <a:solidFill>
                  <a:srgbClr val="218351"/>
                </a:solidFill>
                <a:latin typeface="Lato" panose="020F0502020204030203" pitchFamily="34" charset="0"/>
                <a:ea typeface="Lato" panose="020F0502020204030203" pitchFamily="34" charset="0"/>
                <a:cs typeface="Lato" panose="020F0502020204030203" pitchFamily="34" charset="0"/>
              </a:rPr>
              <a:t> van </a:t>
            </a:r>
            <a:r>
              <a:rPr lang="fr-FR" altLang="fr-FR" sz="1300" dirty="0" err="1">
                <a:solidFill>
                  <a:srgbClr val="218351"/>
                </a:solidFill>
                <a:latin typeface="Lato" panose="020F0502020204030203" pitchFamily="34" charset="0"/>
                <a:ea typeface="Lato" panose="020F0502020204030203" pitchFamily="34" charset="0"/>
                <a:cs typeface="Lato" panose="020F0502020204030203" pitchFamily="34" charset="0"/>
              </a:rPr>
              <a:t>minstens</a:t>
            </a:r>
            <a:r>
              <a:rPr lang="fr-FR" altLang="fr-FR" sz="1300" dirty="0">
                <a:solidFill>
                  <a:srgbClr val="218351"/>
                </a:solidFill>
                <a:latin typeface="Lato" panose="020F0502020204030203" pitchFamily="34" charset="0"/>
                <a:ea typeface="Lato" panose="020F0502020204030203" pitchFamily="34" charset="0"/>
                <a:cs typeface="Lato" panose="020F0502020204030203" pitchFamily="34" charset="0"/>
              </a:rPr>
              <a:t> 5 </a:t>
            </a:r>
            <a:r>
              <a:rPr lang="fr-FR" altLang="fr-FR" sz="1300" dirty="0" err="1">
                <a:solidFill>
                  <a:srgbClr val="218351"/>
                </a:solidFill>
                <a:latin typeface="Lato" panose="020F0502020204030203" pitchFamily="34" charset="0"/>
                <a:ea typeface="Lato" panose="020F0502020204030203" pitchFamily="34" charset="0"/>
                <a:cs typeface="Lato" panose="020F0502020204030203" pitchFamily="34" charset="0"/>
              </a:rPr>
              <a:t>bewoners</a:t>
            </a:r>
            <a:r>
              <a:rPr lang="fr-FR" altLang="fr-FR" sz="1300" dirty="0">
                <a:solidFill>
                  <a:srgbClr val="218351"/>
                </a:solidFill>
                <a:latin typeface="Lato" panose="020F0502020204030203" pitchFamily="34" charset="0"/>
                <a:ea typeface="Lato" panose="020F0502020204030203" pitchFamily="34" charset="0"/>
                <a:cs typeface="Lato" panose="020F0502020204030203" pitchFamily="34" charset="0"/>
              </a:rPr>
              <a:t> van de </a:t>
            </a:r>
            <a:r>
              <a:rPr lang="fr-FR" altLang="fr-FR" sz="1300" dirty="0" err="1">
                <a:solidFill>
                  <a:srgbClr val="218351"/>
                </a:solidFill>
                <a:latin typeface="Lato" panose="020F0502020204030203" pitchFamily="34" charset="0"/>
                <a:ea typeface="Lato" panose="020F0502020204030203" pitchFamily="34" charset="0"/>
                <a:cs typeface="Lato" panose="020F0502020204030203" pitchFamily="34" charset="0"/>
              </a:rPr>
              <a:t>wijk</a:t>
            </a:r>
            <a:r>
              <a:rPr lang="fr-FR" altLang="fr-FR" sz="1300" dirty="0">
                <a:solidFill>
                  <a:srgbClr val="218351"/>
                </a:solidFill>
                <a:latin typeface="Lato" panose="020F0502020204030203" pitchFamily="34" charset="0"/>
                <a:ea typeface="Lato" panose="020F0502020204030203" pitchFamily="34" charset="0"/>
                <a:cs typeface="Lato" panose="020F0502020204030203" pitchFamily="34" charset="0"/>
              </a:rPr>
              <a:t> (niet </a:t>
            </a:r>
            <a:r>
              <a:rPr lang="fr-FR" altLang="fr-FR" sz="1300" dirty="0" err="1">
                <a:solidFill>
                  <a:srgbClr val="218351"/>
                </a:solidFill>
                <a:latin typeface="Lato" panose="020F0502020204030203" pitchFamily="34" charset="0"/>
                <a:ea typeface="Lato" panose="020F0502020204030203" pitchFamily="34" charset="0"/>
                <a:cs typeface="Lato" panose="020F0502020204030203" pitchFamily="34" charset="0"/>
              </a:rPr>
              <a:t>wonend</a:t>
            </a:r>
            <a:r>
              <a:rPr lang="fr-FR" altLang="fr-FR" sz="1300" dirty="0">
                <a:solidFill>
                  <a:srgbClr val="218351"/>
                </a:solidFill>
                <a:latin typeface="Lato" panose="020F0502020204030203" pitchFamily="34" charset="0"/>
                <a:ea typeface="Lato" panose="020F0502020204030203" pitchFamily="34" charset="0"/>
                <a:cs typeface="Lato" panose="020F0502020204030203" pitchFamily="34" charset="0"/>
              </a:rPr>
              <a:t> in </a:t>
            </a:r>
            <a:r>
              <a:rPr lang="fr-FR" altLang="fr-FR" sz="1300" dirty="0" err="1">
                <a:solidFill>
                  <a:srgbClr val="218351"/>
                </a:solidFill>
                <a:latin typeface="Lato" panose="020F0502020204030203" pitchFamily="34" charset="0"/>
                <a:ea typeface="Lato" panose="020F0502020204030203" pitchFamily="34" charset="0"/>
                <a:cs typeface="Lato" panose="020F0502020204030203" pitchFamily="34" charset="0"/>
              </a:rPr>
              <a:t>hetzelfde</a:t>
            </a:r>
            <a:r>
              <a:rPr lang="fr-FR" altLang="fr-FR" sz="1300" dirty="0">
                <a:solidFill>
                  <a:srgbClr val="218351"/>
                </a:solidFill>
                <a:latin typeface="Lato" panose="020F0502020204030203" pitchFamily="34" charset="0"/>
                <a:ea typeface="Lato" panose="020F0502020204030203" pitchFamily="34" charset="0"/>
                <a:cs typeface="Lato" panose="020F0502020204030203" pitchFamily="34" charset="0"/>
              </a:rPr>
              <a:t> huis), </a:t>
            </a:r>
            <a:r>
              <a:rPr lang="fr-FR" altLang="fr-FR" sz="1300" dirty="0" err="1">
                <a:solidFill>
                  <a:srgbClr val="218351"/>
                </a:solidFill>
                <a:latin typeface="Lato" panose="020F0502020204030203" pitchFamily="34" charset="0"/>
                <a:ea typeface="Lato" panose="020F0502020204030203" pitchFamily="34" charset="0"/>
                <a:cs typeface="Lato" panose="020F0502020204030203" pitchFamily="34" charset="0"/>
              </a:rPr>
              <a:t>hij</a:t>
            </a:r>
            <a:r>
              <a:rPr lang="fr-FR" altLang="fr-FR" sz="13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altLang="fr-FR" sz="1300" dirty="0" err="1">
                <a:solidFill>
                  <a:srgbClr val="218351"/>
                </a:solidFill>
                <a:latin typeface="Lato" panose="020F0502020204030203" pitchFamily="34" charset="0"/>
                <a:ea typeface="Lato" panose="020F0502020204030203" pitchFamily="34" charset="0"/>
                <a:cs typeface="Lato" panose="020F0502020204030203" pitchFamily="34" charset="0"/>
              </a:rPr>
              <a:t>is</a:t>
            </a:r>
            <a:r>
              <a:rPr lang="fr-FR" altLang="fr-FR" sz="1300" dirty="0">
                <a:solidFill>
                  <a:srgbClr val="218351"/>
                </a:solidFill>
                <a:latin typeface="Lato" panose="020F0502020204030203" pitchFamily="34" charset="0"/>
                <a:ea typeface="Lato" panose="020F0502020204030203" pitchFamily="34" charset="0"/>
                <a:cs typeface="Lato" panose="020F0502020204030203" pitchFamily="34" charset="0"/>
              </a:rPr>
              <a:t> de </a:t>
            </a:r>
            <a:r>
              <a:rPr lang="fr-FR" altLang="fr-FR" sz="1300" dirty="0" err="1">
                <a:solidFill>
                  <a:srgbClr val="218351"/>
                </a:solidFill>
                <a:latin typeface="Lato" panose="020F0502020204030203" pitchFamily="34" charset="0"/>
                <a:ea typeface="Lato" panose="020F0502020204030203" pitchFamily="34" charset="0"/>
                <a:cs typeface="Lato" panose="020F0502020204030203" pitchFamily="34" charset="0"/>
              </a:rPr>
              <a:t>drijfkracht</a:t>
            </a:r>
            <a:r>
              <a:rPr lang="fr-FR" altLang="fr-FR" sz="1300" dirty="0">
                <a:solidFill>
                  <a:srgbClr val="218351"/>
                </a:solidFill>
                <a:latin typeface="Lato" panose="020F0502020204030203" pitchFamily="34" charset="0"/>
                <a:ea typeface="Lato" panose="020F0502020204030203" pitchFamily="34" charset="0"/>
                <a:cs typeface="Lato" panose="020F0502020204030203" pitchFamily="34" charset="0"/>
              </a:rPr>
              <a:t> van de </a:t>
            </a:r>
            <a:r>
              <a:rPr lang="fr-FR" altLang="fr-FR" sz="1300" dirty="0" err="1">
                <a:solidFill>
                  <a:srgbClr val="218351"/>
                </a:solidFill>
                <a:latin typeface="Lato" panose="020F0502020204030203" pitchFamily="34" charset="0"/>
                <a:ea typeface="Lato" panose="020F0502020204030203" pitchFamily="34" charset="0"/>
                <a:cs typeface="Lato" panose="020F0502020204030203" pitchFamily="34" charset="0"/>
              </a:rPr>
              <a:t>dynamiek</a:t>
            </a:r>
            <a:r>
              <a:rPr lang="fr-FR" altLang="fr-FR" sz="1300"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Deze</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personen</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verbinden</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zich</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ertoe</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het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project</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te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dragen</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gedurende</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de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begeleidingsperiode</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en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daarna</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proberen</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voort</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te </a:t>
            </a:r>
            <a:r>
              <a:rPr lang="fr-FR" sz="1300" i="1"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zetten</a:t>
            </a:r>
            <a:r>
              <a:rPr lang="fr-FR" sz="1300" i="1"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a:t>
            </a:r>
            <a:endParaRPr kumimoji="0" lang="fr-FR" altLang="fr-FR" sz="1300" b="0" i="0" u="none" strike="noStrike" cap="none" normalizeH="0" baseline="0" dirty="0">
              <a:ln>
                <a:noFill/>
              </a:ln>
              <a:solidFill>
                <a:srgbClr val="218351"/>
              </a:solidFill>
              <a:effectLst/>
              <a:latin typeface="Lato" panose="020F0502020204030203" pitchFamily="34" charset="0"/>
              <a:ea typeface="Lato" panose="020F0502020204030203" pitchFamily="34" charset="0"/>
              <a:cs typeface="Lato" panose="020F0502020204030203" pitchFamily="34" charset="0"/>
            </a:endParaRPr>
          </a:p>
        </p:txBody>
      </p:sp>
      <p:sp>
        <p:nvSpPr>
          <p:cNvPr id="33" name="Ellipse 32">
            <a:extLst>
              <a:ext uri="{FF2B5EF4-FFF2-40B4-BE49-F238E27FC236}">
                <a16:creationId xmlns:a16="http://schemas.microsoft.com/office/drawing/2014/main" id="{39245047-F2F2-4691-AD06-601A4EE77CD4}"/>
              </a:ext>
            </a:extLst>
          </p:cNvPr>
          <p:cNvSpPr/>
          <p:nvPr/>
        </p:nvSpPr>
        <p:spPr>
          <a:xfrm>
            <a:off x="11341644" y="868980"/>
            <a:ext cx="730736" cy="576852"/>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CR 2&amp;4</a:t>
            </a:r>
            <a:endParaRPr lang="fr-BE" sz="1400" b="1" dirty="0"/>
          </a:p>
        </p:txBody>
      </p:sp>
      <p:sp>
        <p:nvSpPr>
          <p:cNvPr id="34" name="Ellipse 33">
            <a:extLst>
              <a:ext uri="{FF2B5EF4-FFF2-40B4-BE49-F238E27FC236}">
                <a16:creationId xmlns:a16="http://schemas.microsoft.com/office/drawing/2014/main" id="{2682BE5E-CF93-4A1B-8721-1F8C46F50021}"/>
              </a:ext>
            </a:extLst>
          </p:cNvPr>
          <p:cNvSpPr/>
          <p:nvPr/>
        </p:nvSpPr>
        <p:spPr>
          <a:xfrm>
            <a:off x="11395629" y="1523324"/>
            <a:ext cx="730736" cy="576852"/>
          </a:xfrm>
          <a:prstGeom prst="ellipse">
            <a:avLst/>
          </a:prstGeom>
          <a:solidFill>
            <a:srgbClr val="70AD47"/>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CS 4</a:t>
            </a:r>
            <a:endParaRPr lang="fr-BE" sz="1400" b="1" dirty="0"/>
          </a:p>
        </p:txBody>
      </p:sp>
    </p:spTree>
    <p:extLst>
      <p:ext uri="{BB962C8B-B14F-4D97-AF65-F5344CB8AC3E}">
        <p14:creationId xmlns:p14="http://schemas.microsoft.com/office/powerpoint/2010/main" val="428540362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ZoneTexte 31">
            <a:extLst>
              <a:ext uri="{FF2B5EF4-FFF2-40B4-BE49-F238E27FC236}">
                <a16:creationId xmlns:a16="http://schemas.microsoft.com/office/drawing/2014/main" id="{9D4DD470-C665-4BEC-B5FD-BB86C742C876}"/>
              </a:ext>
            </a:extLst>
          </p:cNvPr>
          <p:cNvSpPr txBox="1">
            <a:spLocks noGrp="1" noRot="1" noMove="1" noResize="1" noEditPoints="1" noAdjustHandles="1" noChangeArrowheads="1" noChangeShapeType="1"/>
          </p:cNvSpPr>
          <p:nvPr/>
        </p:nvSpPr>
        <p:spPr>
          <a:xfrm>
            <a:off x="6057904" y="1543367"/>
            <a:ext cx="6144984" cy="1316579"/>
          </a:xfrm>
          <a:prstGeom prst="rect">
            <a:avLst/>
          </a:prstGeom>
          <a:noFill/>
        </p:spPr>
        <p:txBody>
          <a:bodyPr wrap="square">
            <a:spAutoFit/>
          </a:bodyPr>
          <a:lstStyle/>
          <a:p>
            <a:pPr>
              <a:lnSpc>
                <a:spcPct val="115000"/>
              </a:lnSpc>
              <a:spcAft>
                <a:spcPts val="1000"/>
              </a:spcAft>
            </a:pPr>
            <a:r>
              <a:rPr lang="nl-NL" sz="1400" i="1" kern="50" dirty="0">
                <a:solidFill>
                  <a:schemeClr val="tx1">
                    <a:lumMod val="50000"/>
                    <a:lumOff val="50000"/>
                  </a:schemeClr>
                </a:solidFill>
                <a:effectLst/>
                <a:latin typeface="Calibri" panose="020F0502020204030204" pitchFamily="34" charset="0"/>
                <a:ea typeface="Arial Unicode MS"/>
              </a:rPr>
              <a:t>Het is aangeraden om </a:t>
            </a:r>
            <a:r>
              <a:rPr lang="nl-NL" sz="1400" b="1" i="1" kern="50" dirty="0">
                <a:solidFill>
                  <a:schemeClr val="tx1">
                    <a:lumMod val="50000"/>
                    <a:lumOff val="50000"/>
                  </a:schemeClr>
                </a:solidFill>
                <a:effectLst/>
                <a:latin typeface="Calibri" panose="020F0502020204030204" pitchFamily="34" charset="0"/>
                <a:ea typeface="Arial Unicode MS"/>
              </a:rPr>
              <a:t>een rekening aan te maken op naam van uw collectief</a:t>
            </a:r>
            <a:r>
              <a:rPr lang="nl-NL" sz="1400" i="1" kern="50" dirty="0">
                <a:solidFill>
                  <a:schemeClr val="tx1">
                    <a:lumMod val="50000"/>
                    <a:lumOff val="50000"/>
                  </a:schemeClr>
                </a:solidFill>
                <a:effectLst/>
                <a:latin typeface="Calibri" panose="020F0502020204030204" pitchFamily="34" charset="0"/>
                <a:ea typeface="Arial Unicode MS"/>
              </a:rPr>
              <a:t>, geopend door twee medehouders, leden van de stuurgroep. Indien de groep ervoor kiest deze rekening niet te openen, wordt de subsidie gestort op de rekening van één van de leden van de groep die de verantwoordelijkheid op zich neemt, geformaliseerd door de ondertekening van de subsidieovereenkomst.</a:t>
            </a:r>
            <a:r>
              <a:rPr lang="fr-BE" sz="1400" b="1"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 </a:t>
            </a:r>
            <a:endParaRPr lang="fr-BE" sz="14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3" name="ZoneTexte 32">
            <a:extLst>
              <a:ext uri="{FF2B5EF4-FFF2-40B4-BE49-F238E27FC236}">
                <a16:creationId xmlns:a16="http://schemas.microsoft.com/office/drawing/2014/main" id="{44A49F01-257A-4922-B0C8-D9CB2D5B7474}"/>
              </a:ext>
            </a:extLst>
          </p:cNvPr>
          <p:cNvSpPr txBox="1">
            <a:spLocks noGrp="1" noRot="1" noMove="1" noResize="1" noEditPoints="1" noAdjustHandles="1" noChangeArrowheads="1" noChangeShapeType="1"/>
          </p:cNvSpPr>
          <p:nvPr/>
        </p:nvSpPr>
        <p:spPr>
          <a:xfrm>
            <a:off x="413676" y="795424"/>
            <a:ext cx="3015324" cy="389658"/>
          </a:xfrm>
          <a:prstGeom prst="rect">
            <a:avLst/>
          </a:prstGeom>
          <a:noFill/>
        </p:spPr>
        <p:txBody>
          <a:bodyPr wrap="square">
            <a:spAutoFit/>
          </a:bodyPr>
          <a:lstStyle/>
          <a:p>
            <a:pPr algn="just">
              <a:lnSpc>
                <a:spcPct val="115000"/>
              </a:lnSpc>
              <a:spcAft>
                <a:spcPts val="1000"/>
              </a:spcAft>
            </a:pPr>
            <a:r>
              <a:rPr lang="fr-FR" b="1" dirty="0" err="1">
                <a:solidFill>
                  <a:srgbClr val="218351"/>
                </a:solidFill>
                <a:latin typeface="Lato" panose="020F0502020204030203" pitchFamily="34" charset="0"/>
                <a:ea typeface="Lato" panose="020F0502020204030203" pitchFamily="34" charset="0"/>
                <a:cs typeface="Lato" panose="020F0502020204030203" pitchFamily="34" charset="0"/>
              </a:rPr>
              <a:t>Bankgegevens</a:t>
            </a:r>
            <a:endParaRPr lang="fr-BE" b="1" dirty="0">
              <a:solidFill>
                <a:srgbClr val="218351"/>
              </a:solidFill>
              <a:latin typeface="Lato" panose="020F0502020204030203" pitchFamily="34" charset="0"/>
              <a:ea typeface="Lato" panose="020F0502020204030203" pitchFamily="34" charset="0"/>
              <a:cs typeface="Lato" panose="020F0502020204030203" pitchFamily="34" charset="0"/>
            </a:endParaRPr>
          </a:p>
        </p:txBody>
      </p:sp>
      <p:graphicFrame>
        <p:nvGraphicFramePr>
          <p:cNvPr id="34" name="Tableau 4">
            <a:extLst>
              <a:ext uri="{FF2B5EF4-FFF2-40B4-BE49-F238E27FC236}">
                <a16:creationId xmlns:a16="http://schemas.microsoft.com/office/drawing/2014/main" id="{2A9C286D-B490-4ECC-A553-21E9E593E66F}"/>
              </a:ext>
            </a:extLst>
          </p:cNvPr>
          <p:cNvGraphicFramePr>
            <a:graphicFrameLocks noGrp="1"/>
          </p:cNvGraphicFramePr>
          <p:nvPr>
            <p:extLst>
              <p:ext uri="{D42A27DB-BD31-4B8C-83A1-F6EECF244321}">
                <p14:modId xmlns:p14="http://schemas.microsoft.com/office/powerpoint/2010/main" val="1267737683"/>
              </p:ext>
            </p:extLst>
          </p:nvPr>
        </p:nvGraphicFramePr>
        <p:xfrm>
          <a:off x="413676" y="1367930"/>
          <a:ext cx="5219664" cy="373784"/>
        </p:xfrm>
        <a:graphic>
          <a:graphicData uri="http://schemas.openxmlformats.org/drawingml/2006/table">
            <a:tbl>
              <a:tblPr firstRow="1" bandRow="1">
                <a:tableStyleId>{5C22544A-7EE6-4342-B048-85BDC9FD1C3A}</a:tableStyleId>
              </a:tblPr>
              <a:tblGrid>
                <a:gridCol w="1828781">
                  <a:extLst>
                    <a:ext uri="{9D8B030D-6E8A-4147-A177-3AD203B41FA5}">
                      <a16:colId xmlns:a16="http://schemas.microsoft.com/office/drawing/2014/main" val="2230142968"/>
                    </a:ext>
                  </a:extLst>
                </a:gridCol>
                <a:gridCol w="3390883">
                  <a:extLst>
                    <a:ext uri="{9D8B030D-6E8A-4147-A177-3AD203B41FA5}">
                      <a16:colId xmlns:a16="http://schemas.microsoft.com/office/drawing/2014/main" val="2365183532"/>
                    </a:ext>
                  </a:extLst>
                </a:gridCol>
              </a:tblGrid>
              <a:tr h="373784">
                <a:tc>
                  <a:txBody>
                    <a:bodyPr/>
                    <a:lstStyle/>
                    <a:p>
                      <a:r>
                        <a:rPr lang="fr-FR" sz="1400" b="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Numéro de compte</a:t>
                      </a:r>
                      <a:endParaRPr lang="fr-BE" sz="1400" b="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endParaRPr lang="fr-BE" sz="1400" dirty="0">
                        <a:solidFill>
                          <a:sysClr val="windowText" lastClr="000000"/>
                        </a:solidFill>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61864470"/>
                  </a:ext>
                </a:extLst>
              </a:tr>
            </a:tbl>
          </a:graphicData>
        </a:graphic>
      </p:graphicFrame>
      <p:sp>
        <p:nvSpPr>
          <p:cNvPr id="39" name="Rectangle 38">
            <a:extLst>
              <a:ext uri="{FF2B5EF4-FFF2-40B4-BE49-F238E27FC236}">
                <a16:creationId xmlns:a16="http://schemas.microsoft.com/office/drawing/2014/main" id="{A86DDC99-1C41-477F-9A24-B1BC304DB32A}"/>
              </a:ext>
            </a:extLst>
          </p:cNvPr>
          <p:cNvSpPr>
            <a:spLocks noGrp="1" noRot="1" noMove="1" noResize="1" noEditPoints="1" noAdjustHandles="1" noChangeArrowheads="1" noChangeShapeType="1"/>
          </p:cNvSpPr>
          <p:nvPr/>
        </p:nvSpPr>
        <p:spPr>
          <a:xfrm>
            <a:off x="7664343" y="-304823"/>
            <a:ext cx="4527657" cy="668003"/>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BE" altLang="fr-FR" sz="1800" b="1" dirty="0" err="1">
                <a:solidFill>
                  <a:srgbClr val="218351"/>
                </a:solidFill>
                <a:latin typeface="Montserrat" pitchFamily="2" charset="77"/>
                <a:ea typeface="+mn-ea"/>
                <a:cs typeface="+mn-cs"/>
              </a:rPr>
              <a:t>Deel</a:t>
            </a:r>
            <a:r>
              <a:rPr lang="fr-BE" altLang="fr-FR" sz="1800" b="1" dirty="0">
                <a:solidFill>
                  <a:srgbClr val="218351"/>
                </a:solidFill>
                <a:latin typeface="Montserrat" pitchFamily="2" charset="77"/>
                <a:ea typeface="+mn-ea"/>
                <a:cs typeface="+mn-cs"/>
              </a:rPr>
              <a:t> 3 _ </a:t>
            </a:r>
            <a:r>
              <a:rPr lang="fr-FR" altLang="fr-FR" sz="1800" b="1" dirty="0" err="1">
                <a:solidFill>
                  <a:srgbClr val="218351"/>
                </a:solidFill>
                <a:latin typeface="Montserrat" pitchFamily="2" charset="77"/>
                <a:ea typeface="+mn-ea"/>
                <a:cs typeface="+mn-cs"/>
              </a:rPr>
              <a:t>Administratief</a:t>
            </a:r>
            <a:r>
              <a:rPr lang="fr-FR" altLang="fr-FR" sz="1800" b="1" dirty="0">
                <a:solidFill>
                  <a:srgbClr val="218351"/>
                </a:solidFill>
                <a:latin typeface="Montserrat" pitchFamily="2" charset="77"/>
                <a:ea typeface="+mn-ea"/>
                <a:cs typeface="+mn-cs"/>
              </a:rPr>
              <a:t> </a:t>
            </a:r>
            <a:r>
              <a:rPr lang="fr-FR" altLang="fr-FR" sz="1800" b="1" dirty="0" err="1">
                <a:solidFill>
                  <a:srgbClr val="218351"/>
                </a:solidFill>
                <a:latin typeface="Montserrat" pitchFamily="2" charset="77"/>
                <a:ea typeface="+mn-ea"/>
                <a:cs typeface="+mn-cs"/>
              </a:rPr>
              <a:t>gedeelte</a:t>
            </a:r>
            <a:endParaRPr lang="fr-BE" b="1" dirty="0">
              <a:solidFill>
                <a:srgbClr val="218351"/>
              </a:solidFill>
              <a:latin typeface="Montserrat" pitchFamily="2" charset="77"/>
            </a:endParaRPr>
          </a:p>
        </p:txBody>
      </p:sp>
      <p:graphicFrame>
        <p:nvGraphicFramePr>
          <p:cNvPr id="3" name="Tableau 2">
            <a:extLst>
              <a:ext uri="{FF2B5EF4-FFF2-40B4-BE49-F238E27FC236}">
                <a16:creationId xmlns:a16="http://schemas.microsoft.com/office/drawing/2014/main" id="{83D4A3E1-E38B-4CEB-89C1-702AC464F095}"/>
              </a:ext>
            </a:extLst>
          </p:cNvPr>
          <p:cNvGraphicFramePr>
            <a:graphicFrameLocks noGrp="1"/>
          </p:cNvGraphicFramePr>
          <p:nvPr>
            <p:extLst>
              <p:ext uri="{D42A27DB-BD31-4B8C-83A1-F6EECF244321}">
                <p14:modId xmlns:p14="http://schemas.microsoft.com/office/powerpoint/2010/main" val="1679157804"/>
              </p:ext>
            </p:extLst>
          </p:nvPr>
        </p:nvGraphicFramePr>
        <p:xfrm>
          <a:off x="519243" y="2413808"/>
          <a:ext cx="5326379" cy="1914832"/>
        </p:xfrm>
        <a:graphic>
          <a:graphicData uri="http://schemas.openxmlformats.org/drawingml/2006/table">
            <a:tbl>
              <a:tblPr firstRow="1" firstCol="1" bandRow="1">
                <a:tableStyleId>{5C22544A-7EE6-4342-B048-85BDC9FD1C3A}</a:tableStyleId>
              </a:tblPr>
              <a:tblGrid>
                <a:gridCol w="1775121">
                  <a:extLst>
                    <a:ext uri="{9D8B030D-6E8A-4147-A177-3AD203B41FA5}">
                      <a16:colId xmlns:a16="http://schemas.microsoft.com/office/drawing/2014/main" val="1942011911"/>
                    </a:ext>
                  </a:extLst>
                </a:gridCol>
                <a:gridCol w="1775629">
                  <a:extLst>
                    <a:ext uri="{9D8B030D-6E8A-4147-A177-3AD203B41FA5}">
                      <a16:colId xmlns:a16="http://schemas.microsoft.com/office/drawing/2014/main" val="3372105458"/>
                    </a:ext>
                  </a:extLst>
                </a:gridCol>
                <a:gridCol w="1775629">
                  <a:extLst>
                    <a:ext uri="{9D8B030D-6E8A-4147-A177-3AD203B41FA5}">
                      <a16:colId xmlns:a16="http://schemas.microsoft.com/office/drawing/2014/main" val="526869471"/>
                    </a:ext>
                  </a:extLst>
                </a:gridCol>
              </a:tblGrid>
              <a:tr h="0">
                <a:tc>
                  <a:txBody>
                    <a:bodyPr/>
                    <a:lstStyle/>
                    <a:p>
                      <a:pPr marL="0" algn="l" defTabSz="914400" rtl="0" eaLnBrk="1" latinLnBrk="0" hangingPunct="1">
                        <a:lnSpc>
                          <a:spcPct val="115000"/>
                        </a:lnSpc>
                        <a:spcAft>
                          <a:spcPts val="1000"/>
                        </a:spcAft>
                      </a:pPr>
                      <a:r>
                        <a:rPr lang="fr-FR" sz="1400" b="0"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Nom &amp; Prénom du/des </a:t>
                      </a:r>
                      <a:r>
                        <a:rPr lang="fr-FR" sz="1400" b="0" kern="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tituaire.s</a:t>
                      </a:r>
                      <a:r>
                        <a:rPr lang="fr-FR" sz="1400" b="0"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 </a:t>
                      </a:r>
                      <a:endParaRPr lang="fr-BE" sz="1400" b="0"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r>
                        <a:rPr lang="fr-FR" sz="1400" b="0"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Naam &amp; </a:t>
                      </a:r>
                      <a:r>
                        <a:rPr lang="fr-FR" sz="1400" b="0" kern="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Voornaam</a:t>
                      </a:r>
                      <a:r>
                        <a:rPr lang="fr-FR" sz="1400" b="0"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van de </a:t>
                      </a:r>
                      <a:r>
                        <a:rPr lang="fr-FR" sz="1400" b="0" kern="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rekeninghouders</a:t>
                      </a:r>
                      <a:r>
                        <a:rPr lang="fr-FR" sz="1400" b="0"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 </a:t>
                      </a:r>
                      <a:endParaRPr lang="fr-BE" sz="1400" b="0"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lnSpc>
                          <a:spcPct val="115000"/>
                        </a:lnSpc>
                        <a:spcAft>
                          <a:spcPts val="1000"/>
                        </a:spcAft>
                      </a:pPr>
                      <a:r>
                        <a:rPr lang="fr-FR" sz="1400" b="0" kern="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Telefoon</a:t>
                      </a:r>
                      <a:r>
                        <a:rPr lang="fr-FR" sz="1400" b="0"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en e-</a:t>
                      </a:r>
                      <a:r>
                        <a:rPr lang="fr-FR" sz="1400" b="0" kern="1200" dirty="0" err="1">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mailadres</a:t>
                      </a:r>
                      <a:r>
                        <a:rPr lang="fr-FR" sz="1400" b="0"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 </a:t>
                      </a:r>
                      <a:endParaRPr lang="fr-BE" sz="1400" b="0"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p>
                      <a:pPr marL="0" marR="431800" algn="l" defTabSz="914400" rtl="0" eaLnBrk="1" latinLnBrk="0" hangingPunct="1">
                        <a:lnSpc>
                          <a:spcPct val="115000"/>
                        </a:lnSpc>
                        <a:spcAft>
                          <a:spcPts val="600"/>
                        </a:spcAft>
                        <a:tabLst>
                          <a:tab pos="5850890" algn="l"/>
                        </a:tabLst>
                      </a:pPr>
                      <a:r>
                        <a:rPr lang="fr-FR" sz="1400" b="0"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rPr>
                        <a:t> </a:t>
                      </a:r>
                      <a:endParaRPr lang="fr-BE" sz="1400" b="0" kern="1200" dirty="0">
                        <a:solidFill>
                          <a:schemeClr val="tx1">
                            <a:lumMod val="50000"/>
                            <a:lumOff val="50000"/>
                          </a:schemeClr>
                        </a:solidFill>
                        <a:latin typeface="Lato" panose="020F0502020204030203" pitchFamily="34" charset="0"/>
                        <a:ea typeface="Lato" panose="020F0502020204030203" pitchFamily="34" charset="0"/>
                        <a:cs typeface="Lato" panose="020F0502020204030203"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83316876"/>
                  </a:ext>
                </a:extLst>
              </a:tr>
              <a:tr h="0">
                <a:tc>
                  <a:txBody>
                    <a:bodyPr/>
                    <a:lstStyle/>
                    <a:p>
                      <a:pPr marL="90170" marR="431800">
                        <a:lnSpc>
                          <a:spcPct val="115000"/>
                        </a:lnSpc>
                        <a:spcAft>
                          <a:spcPts val="600"/>
                        </a:spcAft>
                        <a:tabLst>
                          <a:tab pos="5850890" algn="l"/>
                        </a:tabLst>
                      </a:pPr>
                      <a:r>
                        <a:rPr lang="fr-FR" sz="1200" dirty="0">
                          <a:solidFill>
                            <a:schemeClr val="tx1">
                              <a:lumMod val="50000"/>
                              <a:lumOff val="50000"/>
                            </a:schemeClr>
                          </a:solidFill>
                          <a:effectLst/>
                        </a:rPr>
                        <a:t> </a:t>
                      </a:r>
                      <a:endParaRPr lang="fr-BE" sz="11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170" marR="431800">
                        <a:lnSpc>
                          <a:spcPct val="115000"/>
                        </a:lnSpc>
                        <a:spcAft>
                          <a:spcPts val="600"/>
                        </a:spcAft>
                        <a:tabLst>
                          <a:tab pos="5850890" algn="l"/>
                        </a:tabLst>
                      </a:pPr>
                      <a:r>
                        <a:rPr lang="fr-FR" sz="1200" dirty="0">
                          <a:solidFill>
                            <a:schemeClr val="tx1">
                              <a:lumMod val="50000"/>
                              <a:lumOff val="50000"/>
                            </a:schemeClr>
                          </a:solidFill>
                          <a:effectLst/>
                        </a:rPr>
                        <a:t> </a:t>
                      </a:r>
                      <a:endParaRPr lang="fr-BE" sz="11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170" marR="431800">
                        <a:lnSpc>
                          <a:spcPct val="115000"/>
                        </a:lnSpc>
                        <a:spcAft>
                          <a:spcPts val="600"/>
                        </a:spcAft>
                        <a:tabLst>
                          <a:tab pos="5850890" algn="l"/>
                        </a:tabLst>
                      </a:pPr>
                      <a:r>
                        <a:rPr lang="fr-FR" sz="1200" dirty="0">
                          <a:solidFill>
                            <a:schemeClr val="tx1">
                              <a:lumMod val="50000"/>
                              <a:lumOff val="50000"/>
                            </a:schemeClr>
                          </a:solidFill>
                          <a:effectLst/>
                        </a:rPr>
                        <a:t> </a:t>
                      </a:r>
                      <a:endParaRPr lang="fr-BE" sz="11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573395076"/>
                  </a:ext>
                </a:extLst>
              </a:tr>
              <a:tr h="438621">
                <a:tc>
                  <a:txBody>
                    <a:bodyPr/>
                    <a:lstStyle/>
                    <a:p>
                      <a:pPr marL="90170" marR="431800">
                        <a:lnSpc>
                          <a:spcPct val="115000"/>
                        </a:lnSpc>
                        <a:spcAft>
                          <a:spcPts val="600"/>
                        </a:spcAft>
                        <a:tabLst>
                          <a:tab pos="5850890" algn="l"/>
                        </a:tabLst>
                      </a:pPr>
                      <a:endParaRPr lang="fr-BE" sz="11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170" marR="431800">
                        <a:lnSpc>
                          <a:spcPct val="115000"/>
                        </a:lnSpc>
                        <a:spcAft>
                          <a:spcPts val="600"/>
                        </a:spcAft>
                        <a:tabLst>
                          <a:tab pos="5850890" algn="l"/>
                        </a:tabLst>
                      </a:pPr>
                      <a:endParaRPr lang="fr-BE" sz="11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170" marR="431800">
                        <a:lnSpc>
                          <a:spcPct val="115000"/>
                        </a:lnSpc>
                        <a:spcAft>
                          <a:spcPts val="600"/>
                        </a:spcAft>
                        <a:tabLst>
                          <a:tab pos="5850890" algn="l"/>
                        </a:tabLst>
                      </a:pPr>
                      <a:endParaRPr lang="fr-BE" sz="11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38656861"/>
                  </a:ext>
                </a:extLst>
              </a:tr>
              <a:tr h="438621">
                <a:tc>
                  <a:txBody>
                    <a:bodyPr/>
                    <a:lstStyle/>
                    <a:p>
                      <a:pPr marL="90170" marR="431800">
                        <a:lnSpc>
                          <a:spcPct val="115000"/>
                        </a:lnSpc>
                        <a:spcAft>
                          <a:spcPts val="600"/>
                        </a:spcAft>
                        <a:tabLst>
                          <a:tab pos="5850890" algn="l"/>
                        </a:tabLst>
                      </a:pPr>
                      <a:endParaRPr lang="fr-BE" sz="11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170" marR="431800">
                        <a:lnSpc>
                          <a:spcPct val="115000"/>
                        </a:lnSpc>
                        <a:spcAft>
                          <a:spcPts val="600"/>
                        </a:spcAft>
                        <a:tabLst>
                          <a:tab pos="5850890" algn="l"/>
                        </a:tabLst>
                      </a:pPr>
                      <a:endParaRPr lang="fr-BE" sz="11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90170" marR="431800">
                        <a:lnSpc>
                          <a:spcPct val="115000"/>
                        </a:lnSpc>
                        <a:spcAft>
                          <a:spcPts val="600"/>
                        </a:spcAft>
                        <a:tabLst>
                          <a:tab pos="5850890" algn="l"/>
                        </a:tabLst>
                      </a:pPr>
                      <a:endParaRPr lang="fr-BE" sz="1100"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38536542"/>
                  </a:ext>
                </a:extLst>
              </a:tr>
            </a:tbl>
          </a:graphicData>
        </a:graphic>
      </p:graphicFrame>
      <p:sp>
        <p:nvSpPr>
          <p:cNvPr id="13" name="ZoneTexte 12">
            <a:extLst>
              <a:ext uri="{FF2B5EF4-FFF2-40B4-BE49-F238E27FC236}">
                <a16:creationId xmlns:a16="http://schemas.microsoft.com/office/drawing/2014/main" id="{1A908690-DC2B-4D63-B265-CDF293FC0888}"/>
              </a:ext>
            </a:extLst>
          </p:cNvPr>
          <p:cNvSpPr txBox="1">
            <a:spLocks noGrp="1" noRot="1" noMove="1" noResize="1" noEditPoints="1" noAdjustHandles="1" noChangeArrowheads="1" noChangeShapeType="1"/>
          </p:cNvSpPr>
          <p:nvPr/>
        </p:nvSpPr>
        <p:spPr>
          <a:xfrm>
            <a:off x="195943" y="4444192"/>
            <a:ext cx="11800114" cy="1493101"/>
          </a:xfrm>
          <a:prstGeom prst="rect">
            <a:avLst/>
          </a:prstGeom>
          <a:noFill/>
        </p:spPr>
        <p:txBody>
          <a:bodyPr wrap="square">
            <a:spAutoFit/>
          </a:bodyPr>
          <a:lstStyle/>
          <a:p>
            <a:pPr marL="90170" marR="431800" algn="ctr">
              <a:lnSpc>
                <a:spcPct val="115000"/>
              </a:lnSpc>
              <a:spcAft>
                <a:spcPts val="1000"/>
              </a:spcAft>
              <a:tabLst>
                <a:tab pos="5850890" algn="l"/>
              </a:tabLst>
            </a:pPr>
            <a:r>
              <a:rPr lang="fr-FR" sz="1600" b="1" kern="50" dirty="0" err="1">
                <a:solidFill>
                  <a:srgbClr val="FF0000"/>
                </a:solidFill>
                <a:effectLst/>
                <a:latin typeface="Calibri" panose="020F0502020204030204" pitchFamily="34" charset="0"/>
                <a:ea typeface="Arial Unicode MS"/>
                <a:cs typeface="Times New Roman" panose="02020603050405020304" pitchFamily="18" charset="0"/>
              </a:rPr>
              <a:t>Vergeet</a:t>
            </a:r>
            <a:r>
              <a:rPr lang="fr-FR" sz="1600" b="1" kern="50" dirty="0">
                <a:solidFill>
                  <a:srgbClr val="FF0000"/>
                </a:solidFill>
                <a:effectLst/>
                <a:latin typeface="Calibri" panose="020F0502020204030204" pitchFamily="34" charset="0"/>
                <a:ea typeface="Arial Unicode MS"/>
                <a:cs typeface="Times New Roman" panose="02020603050405020304" pitchFamily="18" charset="0"/>
              </a:rPr>
              <a:t> het </a:t>
            </a:r>
            <a:r>
              <a:rPr lang="fr-FR" sz="1600" b="1" kern="50" dirty="0" err="1">
                <a:solidFill>
                  <a:srgbClr val="FF0000"/>
                </a:solidFill>
                <a:effectLst/>
                <a:latin typeface="Calibri" panose="020F0502020204030204" pitchFamily="34" charset="0"/>
                <a:ea typeface="Arial Unicode MS"/>
                <a:cs typeface="Times New Roman" panose="02020603050405020304" pitchFamily="18" charset="0"/>
              </a:rPr>
              <a:t>vereiste</a:t>
            </a:r>
            <a:r>
              <a:rPr lang="fr-FR" sz="1600" b="1" kern="50" dirty="0">
                <a:solidFill>
                  <a:srgbClr val="FF0000"/>
                </a:solidFill>
                <a:effectLst/>
                <a:latin typeface="Calibri" panose="020F0502020204030204" pitchFamily="34" charset="0"/>
                <a:ea typeface="Arial Unicode MS"/>
                <a:cs typeface="Times New Roman" panose="02020603050405020304" pitchFamily="18" charset="0"/>
              </a:rPr>
              <a:t> </a:t>
            </a:r>
            <a:r>
              <a:rPr lang="fr-FR" sz="1600" b="1" kern="50" dirty="0" err="1">
                <a:solidFill>
                  <a:srgbClr val="FF0000"/>
                </a:solidFill>
                <a:effectLst/>
                <a:latin typeface="Calibri" panose="020F0502020204030204" pitchFamily="34" charset="0"/>
                <a:ea typeface="Arial Unicode MS"/>
                <a:cs typeface="Times New Roman" panose="02020603050405020304" pitchFamily="18" charset="0"/>
              </a:rPr>
              <a:t>bankattest</a:t>
            </a:r>
            <a:r>
              <a:rPr lang="fr-FR" sz="1600" b="1" kern="50" dirty="0">
                <a:solidFill>
                  <a:srgbClr val="FF0000"/>
                </a:solidFill>
                <a:effectLst/>
                <a:latin typeface="Calibri" panose="020F0502020204030204" pitchFamily="34" charset="0"/>
                <a:ea typeface="Arial Unicode MS"/>
                <a:cs typeface="Times New Roman" panose="02020603050405020304" pitchFamily="18" charset="0"/>
              </a:rPr>
              <a:t> niet in </a:t>
            </a:r>
            <a:r>
              <a:rPr lang="fr-FR" sz="1600" b="1" kern="50" dirty="0" err="1">
                <a:solidFill>
                  <a:srgbClr val="FF0000"/>
                </a:solidFill>
                <a:effectLst/>
                <a:latin typeface="Calibri" panose="020F0502020204030204" pitchFamily="34" charset="0"/>
                <a:ea typeface="Arial Unicode MS"/>
                <a:cs typeface="Times New Roman" panose="02020603050405020304" pitchFamily="18" charset="0"/>
              </a:rPr>
              <a:t>bijlage</a:t>
            </a:r>
            <a:r>
              <a:rPr lang="fr-FR" sz="1600" b="1" kern="50" dirty="0">
                <a:solidFill>
                  <a:srgbClr val="FF0000"/>
                </a:solidFill>
                <a:effectLst/>
                <a:latin typeface="Calibri" panose="020F0502020204030204" pitchFamily="34" charset="0"/>
                <a:ea typeface="Arial Unicode MS"/>
                <a:cs typeface="Times New Roman" panose="02020603050405020304" pitchFamily="18" charset="0"/>
              </a:rPr>
              <a:t> </a:t>
            </a:r>
            <a:r>
              <a:rPr lang="fr-FR" sz="1600" b="1" kern="50" dirty="0" err="1">
                <a:solidFill>
                  <a:srgbClr val="FF0000"/>
                </a:solidFill>
                <a:effectLst/>
                <a:latin typeface="Calibri" panose="020F0502020204030204" pitchFamily="34" charset="0"/>
                <a:ea typeface="Arial Unicode MS"/>
                <a:cs typeface="Times New Roman" panose="02020603050405020304" pitchFamily="18" charset="0"/>
              </a:rPr>
              <a:t>toe</a:t>
            </a:r>
            <a:r>
              <a:rPr lang="fr-FR" sz="1600" b="1" kern="50" dirty="0">
                <a:solidFill>
                  <a:srgbClr val="FF0000"/>
                </a:solidFill>
                <a:effectLst/>
                <a:latin typeface="Calibri" panose="020F0502020204030204" pitchFamily="34" charset="0"/>
                <a:ea typeface="Arial Unicode MS"/>
                <a:cs typeface="Times New Roman" panose="02020603050405020304" pitchFamily="18" charset="0"/>
              </a:rPr>
              <a:t> te </a:t>
            </a:r>
            <a:r>
              <a:rPr lang="fr-FR" sz="1600" b="1" kern="50" dirty="0" err="1">
                <a:solidFill>
                  <a:srgbClr val="FF0000"/>
                </a:solidFill>
                <a:effectLst/>
                <a:latin typeface="Calibri" panose="020F0502020204030204" pitchFamily="34" charset="0"/>
                <a:ea typeface="Arial Unicode MS"/>
                <a:cs typeface="Times New Roman" panose="02020603050405020304" pitchFamily="18" charset="0"/>
              </a:rPr>
              <a:t>voegen</a:t>
            </a:r>
            <a:r>
              <a:rPr lang="fr-FR" sz="1600" b="1" kern="50" dirty="0">
                <a:solidFill>
                  <a:srgbClr val="FF0000"/>
                </a:solidFill>
                <a:effectLst/>
                <a:latin typeface="Calibri" panose="020F0502020204030204" pitchFamily="34" charset="0"/>
                <a:ea typeface="Arial Unicode MS"/>
                <a:cs typeface="Times New Roman" panose="02020603050405020304" pitchFamily="18" charset="0"/>
              </a:rPr>
              <a:t> !</a:t>
            </a:r>
            <a:endParaRPr lang="fr-BE" sz="1600" kern="50" dirty="0">
              <a:effectLst/>
              <a:latin typeface="Arial" panose="020B0604020202020204" pitchFamily="34" charset="0"/>
              <a:ea typeface="Arial Unicode MS"/>
              <a:cs typeface="Times New Roman" panose="02020603050405020304" pitchFamily="18" charset="0"/>
            </a:endParaRPr>
          </a:p>
          <a:p>
            <a:pPr marL="90170" marR="431800" algn="just">
              <a:lnSpc>
                <a:spcPct val="115000"/>
              </a:lnSpc>
              <a:spcAft>
                <a:spcPts val="1000"/>
              </a:spcAft>
              <a:tabLst>
                <a:tab pos="5850890" algn="l"/>
              </a:tabLst>
            </a:pPr>
            <a:r>
              <a:rPr lang="fr-FR" sz="1200" b="1" kern="50" dirty="0" err="1">
                <a:effectLst/>
                <a:latin typeface="Lato" panose="020F0502020204030203" pitchFamily="34" charset="0"/>
                <a:ea typeface="Lato" panose="020F0502020204030203" pitchFamily="34" charset="0"/>
                <a:cs typeface="Lato" panose="020F0502020204030203" pitchFamily="34" charset="0"/>
              </a:rPr>
              <a:t>Opdat</a:t>
            </a:r>
            <a:r>
              <a:rPr lang="fr-FR" sz="1200" b="1" kern="50" dirty="0">
                <a:effectLst/>
                <a:latin typeface="Lato" panose="020F0502020204030203" pitchFamily="34" charset="0"/>
                <a:ea typeface="Lato" panose="020F0502020204030203" pitchFamily="34" charset="0"/>
                <a:cs typeface="Lato" panose="020F0502020204030203" pitchFamily="34" charset="0"/>
              </a:rPr>
              <a:t> het dossier </a:t>
            </a:r>
            <a:r>
              <a:rPr lang="fr-FR" sz="1200" b="1" kern="50" dirty="0" err="1">
                <a:effectLst/>
                <a:latin typeface="Lato" panose="020F0502020204030203" pitchFamily="34" charset="0"/>
                <a:ea typeface="Lato" panose="020F0502020204030203" pitchFamily="34" charset="0"/>
                <a:cs typeface="Lato" panose="020F0502020204030203" pitchFamily="34" charset="0"/>
              </a:rPr>
              <a:t>ontvankelijk</a:t>
            </a:r>
            <a:r>
              <a:rPr lang="fr-FR" sz="1200" b="1" kern="50" dirty="0">
                <a:effectLst/>
                <a:latin typeface="Lato" panose="020F0502020204030203" pitchFamily="34" charset="0"/>
                <a:ea typeface="Lato" panose="020F0502020204030203" pitchFamily="34" charset="0"/>
                <a:cs typeface="Lato" panose="020F0502020204030203" pitchFamily="34" charset="0"/>
              </a:rPr>
              <a:t> </a:t>
            </a:r>
            <a:r>
              <a:rPr lang="fr-FR" sz="1200" b="1" kern="50" dirty="0" err="1">
                <a:effectLst/>
                <a:latin typeface="Lato" panose="020F0502020204030203" pitchFamily="34" charset="0"/>
                <a:ea typeface="Lato" panose="020F0502020204030203" pitchFamily="34" charset="0"/>
                <a:cs typeface="Lato" panose="020F0502020204030203" pitchFamily="34" charset="0"/>
              </a:rPr>
              <a:t>is</a:t>
            </a:r>
            <a:r>
              <a:rPr lang="fr-FR" sz="1200" b="1" kern="50" dirty="0">
                <a:effectLst/>
                <a:latin typeface="Lato" panose="020F0502020204030203" pitchFamily="34" charset="0"/>
                <a:ea typeface="Lato" panose="020F0502020204030203" pitchFamily="34" charset="0"/>
                <a:cs typeface="Lato" panose="020F0502020204030203" pitchFamily="34" charset="0"/>
              </a:rPr>
              <a:t> en op </a:t>
            </a:r>
            <a:r>
              <a:rPr lang="fr-FR" sz="1200" b="1" kern="50" dirty="0" err="1">
                <a:effectLst/>
                <a:latin typeface="Lato" panose="020F0502020204030203" pitchFamily="34" charset="0"/>
                <a:ea typeface="Lato" panose="020F0502020204030203" pitchFamily="34" charset="0"/>
                <a:cs typeface="Lato" panose="020F0502020204030203" pitchFamily="34" charset="0"/>
              </a:rPr>
              <a:t>tijd</a:t>
            </a:r>
            <a:r>
              <a:rPr lang="fr-FR" sz="1200" b="1" kern="50" dirty="0">
                <a:effectLst/>
                <a:latin typeface="Lato" panose="020F0502020204030203" pitchFamily="34" charset="0"/>
                <a:ea typeface="Lato" panose="020F0502020204030203" pitchFamily="34" charset="0"/>
                <a:cs typeface="Lato" panose="020F0502020204030203" pitchFamily="34" charset="0"/>
              </a:rPr>
              <a:t> kan </a:t>
            </a:r>
            <a:r>
              <a:rPr lang="fr-FR" sz="1200" b="1" kern="50" dirty="0" err="1">
                <a:effectLst/>
                <a:latin typeface="Lato" panose="020F0502020204030203" pitchFamily="34" charset="0"/>
                <a:ea typeface="Lato" panose="020F0502020204030203" pitchFamily="34" charset="0"/>
                <a:cs typeface="Lato" panose="020F0502020204030203" pitchFamily="34" charset="0"/>
              </a:rPr>
              <a:t>worden</a:t>
            </a:r>
            <a:r>
              <a:rPr lang="fr-FR" sz="1200" b="1" kern="50" dirty="0">
                <a:effectLst/>
                <a:latin typeface="Lato" panose="020F0502020204030203" pitchFamily="34" charset="0"/>
                <a:ea typeface="Lato" panose="020F0502020204030203" pitchFamily="34" charset="0"/>
                <a:cs typeface="Lato" panose="020F0502020204030203" pitchFamily="34" charset="0"/>
              </a:rPr>
              <a:t> </a:t>
            </a:r>
            <a:r>
              <a:rPr lang="fr-FR" sz="1200" b="1" kern="50" dirty="0" err="1">
                <a:effectLst/>
                <a:latin typeface="Lato" panose="020F0502020204030203" pitchFamily="34" charset="0"/>
                <a:ea typeface="Lato" panose="020F0502020204030203" pitchFamily="34" charset="0"/>
                <a:cs typeface="Lato" panose="020F0502020204030203" pitchFamily="34" charset="0"/>
              </a:rPr>
              <a:t>behandeld</a:t>
            </a:r>
            <a:r>
              <a:rPr lang="fr-FR" sz="1200" b="1" kern="50" dirty="0">
                <a:effectLst/>
                <a:latin typeface="Lato" panose="020F0502020204030203" pitchFamily="34" charset="0"/>
                <a:ea typeface="Lato" panose="020F0502020204030203" pitchFamily="34" charset="0"/>
                <a:cs typeface="Lato" panose="020F0502020204030203" pitchFamily="34" charset="0"/>
              </a:rPr>
              <a:t>, </a:t>
            </a:r>
            <a:r>
              <a:rPr lang="fr-FR" sz="1200" b="1" kern="50" dirty="0" err="1">
                <a:effectLst/>
                <a:latin typeface="Lato" panose="020F0502020204030203" pitchFamily="34" charset="0"/>
                <a:ea typeface="Lato" panose="020F0502020204030203" pitchFamily="34" charset="0"/>
                <a:cs typeface="Lato" panose="020F0502020204030203" pitchFamily="34" charset="0"/>
              </a:rPr>
              <a:t>is</a:t>
            </a:r>
            <a:r>
              <a:rPr lang="fr-FR" sz="1200" b="1" kern="50" dirty="0">
                <a:effectLst/>
                <a:latin typeface="Lato" panose="020F0502020204030203" pitchFamily="34" charset="0"/>
                <a:ea typeface="Lato" panose="020F0502020204030203" pitchFamily="34" charset="0"/>
                <a:cs typeface="Lato" panose="020F0502020204030203" pitchFamily="34" charset="0"/>
              </a:rPr>
              <a:t> het </a:t>
            </a:r>
            <a:r>
              <a:rPr lang="fr-FR" sz="1200" b="1" kern="50" dirty="0" err="1">
                <a:effectLst/>
                <a:latin typeface="Lato" panose="020F0502020204030203" pitchFamily="34" charset="0"/>
                <a:ea typeface="Lato" panose="020F0502020204030203" pitchFamily="34" charset="0"/>
                <a:cs typeface="Lato" panose="020F0502020204030203" pitchFamily="34" charset="0"/>
              </a:rPr>
              <a:t>verplicht</a:t>
            </a:r>
            <a:r>
              <a:rPr lang="fr-FR" sz="1200" b="1" kern="50" dirty="0">
                <a:effectLst/>
                <a:latin typeface="Lato" panose="020F0502020204030203" pitchFamily="34" charset="0"/>
                <a:ea typeface="Lato" panose="020F0502020204030203" pitchFamily="34" charset="0"/>
                <a:cs typeface="Lato" panose="020F0502020204030203" pitchFamily="34" charset="0"/>
              </a:rPr>
              <a:t> om </a:t>
            </a:r>
            <a:r>
              <a:rPr lang="fr-FR" sz="1200" b="1" u="sng" kern="50" dirty="0" err="1">
                <a:effectLst/>
                <a:latin typeface="Lato" panose="020F0502020204030203" pitchFamily="34" charset="0"/>
                <a:ea typeface="Lato" panose="020F0502020204030203" pitchFamily="34" charset="0"/>
                <a:cs typeface="Lato" panose="020F0502020204030203" pitchFamily="34" charset="0"/>
              </a:rPr>
              <a:t>bij</a:t>
            </a:r>
            <a:r>
              <a:rPr lang="fr-FR" sz="1200" b="1" u="sng" kern="50" dirty="0">
                <a:effectLst/>
                <a:latin typeface="Lato" panose="020F0502020204030203" pitchFamily="34" charset="0"/>
                <a:ea typeface="Lato" panose="020F0502020204030203" pitchFamily="34" charset="0"/>
                <a:cs typeface="Lato" panose="020F0502020204030203" pitchFamily="34" charset="0"/>
              </a:rPr>
              <a:t> de </a:t>
            </a:r>
            <a:r>
              <a:rPr lang="fr-FR" sz="1200" b="1" u="sng" kern="50" dirty="0" err="1">
                <a:effectLst/>
                <a:latin typeface="Lato" panose="020F0502020204030203" pitchFamily="34" charset="0"/>
                <a:ea typeface="Lato" panose="020F0502020204030203" pitchFamily="34" charset="0"/>
                <a:cs typeface="Lato" panose="020F0502020204030203" pitchFamily="34" charset="0"/>
              </a:rPr>
              <a:t>indiening</a:t>
            </a:r>
            <a:r>
              <a:rPr lang="fr-FR" sz="1200" b="1" kern="50" dirty="0">
                <a:effectLst/>
                <a:latin typeface="Lato" panose="020F0502020204030203" pitchFamily="34" charset="0"/>
                <a:ea typeface="Lato" panose="020F0502020204030203" pitchFamily="34" charset="0"/>
                <a:cs typeface="Lato" panose="020F0502020204030203" pitchFamily="34" charset="0"/>
              </a:rPr>
              <a:t> </a:t>
            </a:r>
            <a:r>
              <a:rPr lang="fr-FR" sz="1200" b="1" kern="50" dirty="0" err="1">
                <a:effectLst/>
                <a:latin typeface="Lato" panose="020F0502020204030203" pitchFamily="34" charset="0"/>
                <a:ea typeface="Lato" panose="020F0502020204030203" pitchFamily="34" charset="0"/>
                <a:cs typeface="Lato" panose="020F0502020204030203" pitchFamily="34" charset="0"/>
              </a:rPr>
              <a:t>een</a:t>
            </a:r>
            <a:r>
              <a:rPr lang="fr-FR" sz="1200" b="1" kern="50" dirty="0">
                <a:effectLst/>
                <a:latin typeface="Lato" panose="020F0502020204030203" pitchFamily="34" charset="0"/>
                <a:ea typeface="Lato" panose="020F0502020204030203" pitchFamily="34" charset="0"/>
                <a:cs typeface="Lato" panose="020F0502020204030203" pitchFamily="34" charset="0"/>
              </a:rPr>
              <a:t> </a:t>
            </a:r>
            <a:r>
              <a:rPr lang="fr-FR" sz="1200" b="1" kern="50" dirty="0" err="1">
                <a:effectLst/>
                <a:latin typeface="Lato" panose="020F0502020204030203" pitchFamily="34" charset="0"/>
                <a:ea typeface="Lato" panose="020F0502020204030203" pitchFamily="34" charset="0"/>
                <a:cs typeface="Lato" panose="020F0502020204030203" pitchFamily="34" charset="0"/>
              </a:rPr>
              <a:t>bewijs</a:t>
            </a:r>
            <a:r>
              <a:rPr lang="fr-FR" sz="1200" b="1" kern="50" dirty="0">
                <a:effectLst/>
                <a:latin typeface="Lato" panose="020F0502020204030203" pitchFamily="34" charset="0"/>
                <a:ea typeface="Lato" panose="020F0502020204030203" pitchFamily="34" charset="0"/>
                <a:cs typeface="Lato" panose="020F0502020204030203" pitchFamily="34" charset="0"/>
              </a:rPr>
              <a:t> </a:t>
            </a:r>
            <a:r>
              <a:rPr lang="fr-FR" sz="1200" b="1" kern="50" dirty="0" err="1">
                <a:effectLst/>
                <a:latin typeface="Lato" panose="020F0502020204030203" pitchFamily="34" charset="0"/>
                <a:ea typeface="Lato" panose="020F0502020204030203" pitchFamily="34" charset="0"/>
                <a:cs typeface="Lato" panose="020F0502020204030203" pitchFamily="34" charset="0"/>
              </a:rPr>
              <a:t>bij</a:t>
            </a:r>
            <a:r>
              <a:rPr lang="fr-FR" sz="1200" b="1" kern="50" dirty="0">
                <a:effectLst/>
                <a:latin typeface="Lato" panose="020F0502020204030203" pitchFamily="34" charset="0"/>
                <a:ea typeface="Lato" panose="020F0502020204030203" pitchFamily="34" charset="0"/>
                <a:cs typeface="Lato" panose="020F0502020204030203" pitchFamily="34" charset="0"/>
              </a:rPr>
              <a:t> te </a:t>
            </a:r>
            <a:r>
              <a:rPr lang="fr-FR" sz="1200" b="1" kern="50" dirty="0" err="1">
                <a:effectLst/>
                <a:latin typeface="Lato" panose="020F0502020204030203" pitchFamily="34" charset="0"/>
                <a:ea typeface="Lato" panose="020F0502020204030203" pitchFamily="34" charset="0"/>
                <a:cs typeface="Lato" panose="020F0502020204030203" pitchFamily="34" charset="0"/>
              </a:rPr>
              <a:t>voegen</a:t>
            </a:r>
            <a:r>
              <a:rPr lang="fr-FR" sz="1200" b="1" kern="50" dirty="0">
                <a:effectLst/>
                <a:latin typeface="Lato" panose="020F0502020204030203" pitchFamily="34" charset="0"/>
                <a:ea typeface="Lato" panose="020F0502020204030203" pitchFamily="34" charset="0"/>
                <a:cs typeface="Lato" panose="020F0502020204030203" pitchFamily="34" charset="0"/>
              </a:rPr>
              <a:t> </a:t>
            </a:r>
            <a:r>
              <a:rPr lang="fr-FR" sz="1200" b="1" kern="50" dirty="0" err="1">
                <a:effectLst/>
                <a:latin typeface="Lato" panose="020F0502020204030203" pitchFamily="34" charset="0"/>
                <a:ea typeface="Lato" panose="020F0502020204030203" pitchFamily="34" charset="0"/>
                <a:cs typeface="Lato" panose="020F0502020204030203" pitchFamily="34" charset="0"/>
              </a:rPr>
              <a:t>dat</a:t>
            </a:r>
            <a:r>
              <a:rPr lang="fr-FR" sz="1200" b="1" kern="50" dirty="0">
                <a:effectLst/>
                <a:latin typeface="Lato" panose="020F0502020204030203" pitchFamily="34" charset="0"/>
                <a:ea typeface="Lato" panose="020F0502020204030203" pitchFamily="34" charset="0"/>
                <a:cs typeface="Lato" panose="020F0502020204030203" pitchFamily="34" charset="0"/>
              </a:rPr>
              <a:t> de </a:t>
            </a:r>
            <a:r>
              <a:rPr lang="fr-FR" sz="1200" b="1" kern="50" dirty="0" err="1">
                <a:effectLst/>
                <a:latin typeface="Lato" panose="020F0502020204030203" pitchFamily="34" charset="0"/>
                <a:ea typeface="Lato" panose="020F0502020204030203" pitchFamily="34" charset="0"/>
                <a:cs typeface="Lato" panose="020F0502020204030203" pitchFamily="34" charset="0"/>
              </a:rPr>
              <a:t>rekening</a:t>
            </a:r>
            <a:r>
              <a:rPr lang="fr-FR" sz="1200" b="1" kern="50" dirty="0">
                <a:effectLst/>
                <a:latin typeface="Lato" panose="020F0502020204030203" pitchFamily="34" charset="0"/>
                <a:ea typeface="Lato" panose="020F0502020204030203" pitchFamily="34" charset="0"/>
                <a:cs typeface="Lato" panose="020F0502020204030203" pitchFamily="34" charset="0"/>
              </a:rPr>
              <a:t> </a:t>
            </a:r>
            <a:r>
              <a:rPr lang="fr-FR" sz="1200" b="1" kern="50" dirty="0" err="1">
                <a:effectLst/>
                <a:latin typeface="Lato" panose="020F0502020204030203" pitchFamily="34" charset="0"/>
                <a:ea typeface="Lato" panose="020F0502020204030203" pitchFamily="34" charset="0"/>
                <a:cs typeface="Lato" panose="020F0502020204030203" pitchFamily="34" charset="0"/>
              </a:rPr>
              <a:t>inderdaad</a:t>
            </a:r>
            <a:r>
              <a:rPr lang="fr-FR" sz="1200" b="1" kern="50" dirty="0">
                <a:effectLst/>
                <a:latin typeface="Lato" panose="020F0502020204030203" pitchFamily="34" charset="0"/>
                <a:ea typeface="Lato" panose="020F0502020204030203" pitchFamily="34" charset="0"/>
                <a:cs typeface="Lato" panose="020F0502020204030203" pitchFamily="34" charset="0"/>
              </a:rPr>
              <a:t> </a:t>
            </a:r>
            <a:r>
              <a:rPr lang="fr-FR" sz="1200" b="1" kern="50" dirty="0" err="1">
                <a:effectLst/>
                <a:latin typeface="Lato" panose="020F0502020204030203" pitchFamily="34" charset="0"/>
                <a:ea typeface="Lato" panose="020F0502020204030203" pitchFamily="34" charset="0"/>
                <a:cs typeface="Lato" panose="020F0502020204030203" pitchFamily="34" charset="0"/>
              </a:rPr>
              <a:t>toebehoort</a:t>
            </a:r>
            <a:r>
              <a:rPr lang="fr-FR" sz="1200" b="1" kern="50" dirty="0">
                <a:effectLst/>
                <a:latin typeface="Lato" panose="020F0502020204030203" pitchFamily="34" charset="0"/>
                <a:ea typeface="Lato" panose="020F0502020204030203" pitchFamily="34" charset="0"/>
                <a:cs typeface="Lato" panose="020F0502020204030203" pitchFamily="34" charset="0"/>
              </a:rPr>
              <a:t> </a:t>
            </a:r>
            <a:r>
              <a:rPr lang="fr-FR" sz="1200" b="1" kern="50" dirty="0" err="1">
                <a:effectLst/>
                <a:latin typeface="Lato" panose="020F0502020204030203" pitchFamily="34" charset="0"/>
                <a:ea typeface="Lato" panose="020F0502020204030203" pitchFamily="34" charset="0"/>
                <a:cs typeface="Lato" panose="020F0502020204030203" pitchFamily="34" charset="0"/>
              </a:rPr>
              <a:t>aan</a:t>
            </a:r>
            <a:r>
              <a:rPr lang="fr-FR" sz="1200" b="1" kern="50" dirty="0">
                <a:effectLst/>
                <a:latin typeface="Lato" panose="020F0502020204030203" pitchFamily="34" charset="0"/>
                <a:ea typeface="Lato" panose="020F0502020204030203" pitchFamily="34" charset="0"/>
                <a:cs typeface="Lato" panose="020F0502020204030203" pitchFamily="34" charset="0"/>
              </a:rPr>
              <a:t> de </a:t>
            </a:r>
            <a:r>
              <a:rPr lang="fr-FR" sz="1200" b="1" kern="50" dirty="0" err="1">
                <a:effectLst/>
                <a:latin typeface="Lato" panose="020F0502020204030203" pitchFamily="34" charset="0"/>
                <a:ea typeface="Lato" panose="020F0502020204030203" pitchFamily="34" charset="0"/>
                <a:cs typeface="Lato" panose="020F0502020204030203" pitchFamily="34" charset="0"/>
              </a:rPr>
              <a:t>begunstigde</a:t>
            </a:r>
            <a:r>
              <a:rPr lang="fr-FR" sz="1200" b="1" kern="50" dirty="0">
                <a:effectLst/>
                <a:latin typeface="Lato" panose="020F0502020204030203" pitchFamily="34" charset="0"/>
                <a:ea typeface="Lato" panose="020F0502020204030203" pitchFamily="34" charset="0"/>
                <a:cs typeface="Lato" panose="020F0502020204030203" pitchFamily="34" charset="0"/>
              </a:rPr>
              <a:t>(n) </a:t>
            </a:r>
            <a:r>
              <a:rPr lang="fr-FR" sz="1200" b="1" kern="50" dirty="0" err="1">
                <a:effectLst/>
                <a:latin typeface="Lato" panose="020F0502020204030203" pitchFamily="34" charset="0"/>
                <a:ea typeface="Lato" panose="020F0502020204030203" pitchFamily="34" charset="0"/>
                <a:cs typeface="Lato" panose="020F0502020204030203" pitchFamily="34" charset="0"/>
              </a:rPr>
              <a:t>vermeld</a:t>
            </a:r>
            <a:r>
              <a:rPr lang="fr-FR" sz="1200" b="1" kern="50" dirty="0">
                <a:effectLst/>
                <a:latin typeface="Lato" panose="020F0502020204030203" pitchFamily="34" charset="0"/>
                <a:ea typeface="Lato" panose="020F0502020204030203" pitchFamily="34" charset="0"/>
                <a:cs typeface="Lato" panose="020F0502020204030203" pitchFamily="34" charset="0"/>
              </a:rPr>
              <a:t> in dit </a:t>
            </a:r>
            <a:r>
              <a:rPr lang="fr-FR" sz="1200" b="1" kern="50" dirty="0" err="1">
                <a:effectLst/>
                <a:latin typeface="Lato" panose="020F0502020204030203" pitchFamily="34" charset="0"/>
                <a:ea typeface="Lato" panose="020F0502020204030203" pitchFamily="34" charset="0"/>
                <a:cs typeface="Lato" panose="020F0502020204030203" pitchFamily="34" charset="0"/>
              </a:rPr>
              <a:t>formulier</a:t>
            </a:r>
            <a:r>
              <a:rPr lang="fr-FR" sz="1200" b="1" kern="50" dirty="0">
                <a:effectLst/>
                <a:latin typeface="Lato" panose="020F0502020204030203" pitchFamily="34" charset="0"/>
                <a:ea typeface="Lato" panose="020F0502020204030203" pitchFamily="34" charset="0"/>
                <a:cs typeface="Lato" panose="020F0502020204030203" pitchFamily="34" charset="0"/>
              </a:rPr>
              <a:t>, via </a:t>
            </a:r>
            <a:r>
              <a:rPr lang="fr-FR" sz="1200" b="1" kern="50" dirty="0" err="1">
                <a:effectLst/>
                <a:latin typeface="Lato" panose="020F0502020204030203" pitchFamily="34" charset="0"/>
                <a:ea typeface="Lato" panose="020F0502020204030203" pitchFamily="34" charset="0"/>
                <a:cs typeface="Lato" panose="020F0502020204030203" pitchFamily="34" charset="0"/>
              </a:rPr>
              <a:t>een</a:t>
            </a:r>
            <a:r>
              <a:rPr lang="fr-FR" sz="1200" b="1" kern="50" dirty="0">
                <a:effectLst/>
                <a:latin typeface="Lato" panose="020F0502020204030203" pitchFamily="34" charset="0"/>
                <a:ea typeface="Lato" panose="020F0502020204030203" pitchFamily="34" charset="0"/>
                <a:cs typeface="Lato" panose="020F0502020204030203" pitchFamily="34" charset="0"/>
              </a:rPr>
              <a:t> </a:t>
            </a:r>
            <a:r>
              <a:rPr lang="fr-FR" sz="1200" b="1" kern="50" dirty="0" err="1">
                <a:effectLst/>
                <a:latin typeface="Lato" panose="020F0502020204030203" pitchFamily="34" charset="0"/>
                <a:ea typeface="Lato" panose="020F0502020204030203" pitchFamily="34" charset="0"/>
                <a:cs typeface="Lato" panose="020F0502020204030203" pitchFamily="34" charset="0"/>
              </a:rPr>
              <a:t>bankuittreksel</a:t>
            </a:r>
            <a:r>
              <a:rPr lang="fr-FR" sz="1200" b="1" kern="50" dirty="0">
                <a:effectLst/>
                <a:latin typeface="Lato" panose="020F0502020204030203" pitchFamily="34" charset="0"/>
                <a:ea typeface="Lato" panose="020F0502020204030203" pitchFamily="34" charset="0"/>
                <a:cs typeface="Lato" panose="020F0502020204030203" pitchFamily="34" charset="0"/>
              </a:rPr>
              <a:t>, </a:t>
            </a:r>
            <a:r>
              <a:rPr lang="fr-FR" sz="1200" b="1" kern="50" dirty="0" err="1">
                <a:effectLst/>
                <a:latin typeface="Lato" panose="020F0502020204030203" pitchFamily="34" charset="0"/>
                <a:ea typeface="Lato" panose="020F0502020204030203" pitchFamily="34" charset="0"/>
                <a:cs typeface="Lato" panose="020F0502020204030203" pitchFamily="34" charset="0"/>
              </a:rPr>
              <a:t>een</a:t>
            </a:r>
            <a:r>
              <a:rPr lang="fr-FR" sz="1200" b="1" kern="50" dirty="0">
                <a:effectLst/>
                <a:latin typeface="Lato" panose="020F0502020204030203" pitchFamily="34" charset="0"/>
                <a:ea typeface="Lato" panose="020F0502020204030203" pitchFamily="34" charset="0"/>
                <a:cs typeface="Lato" panose="020F0502020204030203" pitchFamily="34" charset="0"/>
              </a:rPr>
              <a:t> </a:t>
            </a:r>
            <a:r>
              <a:rPr lang="fr-FR" sz="1200" b="1" kern="50" dirty="0" err="1">
                <a:effectLst/>
                <a:latin typeface="Lato" panose="020F0502020204030203" pitchFamily="34" charset="0"/>
                <a:ea typeface="Lato" panose="020F0502020204030203" pitchFamily="34" charset="0"/>
                <a:cs typeface="Lato" panose="020F0502020204030203" pitchFamily="34" charset="0"/>
              </a:rPr>
              <a:t>screenshot</a:t>
            </a:r>
            <a:r>
              <a:rPr lang="fr-FR" sz="1200" b="1" kern="50" dirty="0">
                <a:effectLst/>
                <a:latin typeface="Lato" panose="020F0502020204030203" pitchFamily="34" charset="0"/>
                <a:ea typeface="Lato" panose="020F0502020204030203" pitchFamily="34" charset="0"/>
                <a:cs typeface="Lato" panose="020F0502020204030203" pitchFamily="34" charset="0"/>
              </a:rPr>
              <a:t> of </a:t>
            </a:r>
            <a:r>
              <a:rPr lang="fr-FR" sz="1200" b="1" kern="50" dirty="0" err="1">
                <a:effectLst/>
                <a:latin typeface="Lato" panose="020F0502020204030203" pitchFamily="34" charset="0"/>
                <a:ea typeface="Lato" panose="020F0502020204030203" pitchFamily="34" charset="0"/>
                <a:cs typeface="Lato" panose="020F0502020204030203" pitchFamily="34" charset="0"/>
              </a:rPr>
              <a:t>een</a:t>
            </a:r>
            <a:r>
              <a:rPr lang="fr-FR" sz="1200" b="1" kern="50" dirty="0">
                <a:effectLst/>
                <a:latin typeface="Lato" panose="020F0502020204030203" pitchFamily="34" charset="0"/>
                <a:ea typeface="Lato" panose="020F0502020204030203" pitchFamily="34" charset="0"/>
                <a:cs typeface="Lato" panose="020F0502020204030203" pitchFamily="34" charset="0"/>
              </a:rPr>
              <a:t> online </a:t>
            </a:r>
            <a:r>
              <a:rPr lang="fr-FR" sz="1200" b="1" kern="50" dirty="0" err="1">
                <a:effectLst/>
                <a:latin typeface="Lato" panose="020F0502020204030203" pitchFamily="34" charset="0"/>
                <a:ea typeface="Lato" panose="020F0502020204030203" pitchFamily="34" charset="0"/>
                <a:cs typeface="Lato" panose="020F0502020204030203" pitchFamily="34" charset="0"/>
              </a:rPr>
              <a:t>bankrekeningafschrift</a:t>
            </a:r>
            <a:r>
              <a:rPr lang="fr-FR" sz="1200" b="1" kern="50" dirty="0">
                <a:effectLst/>
                <a:latin typeface="Lato" panose="020F0502020204030203" pitchFamily="34" charset="0"/>
                <a:ea typeface="Lato" panose="020F0502020204030203" pitchFamily="34" charset="0"/>
                <a:cs typeface="Lato" panose="020F0502020204030203" pitchFamily="34" charset="0"/>
              </a:rPr>
              <a:t> </a:t>
            </a:r>
            <a:r>
              <a:rPr lang="fr-FR" sz="1200" b="1" kern="50" dirty="0" err="1">
                <a:effectLst/>
                <a:latin typeface="Lato" panose="020F0502020204030203" pitchFamily="34" charset="0"/>
                <a:ea typeface="Lato" panose="020F0502020204030203" pitchFamily="34" charset="0"/>
                <a:cs typeface="Lato" panose="020F0502020204030203" pitchFamily="34" charset="0"/>
              </a:rPr>
              <a:t>dat</a:t>
            </a:r>
            <a:r>
              <a:rPr lang="fr-FR" sz="1200" b="1" kern="50" dirty="0">
                <a:effectLst/>
                <a:latin typeface="Lato" panose="020F0502020204030203" pitchFamily="34" charset="0"/>
                <a:ea typeface="Lato" panose="020F0502020204030203" pitchFamily="34" charset="0"/>
                <a:cs typeface="Lato" panose="020F0502020204030203" pitchFamily="34" charset="0"/>
              </a:rPr>
              <a:t> kan </a:t>
            </a:r>
            <a:r>
              <a:rPr lang="fr-FR" sz="1200" b="1" kern="50" dirty="0" err="1">
                <a:effectLst/>
                <a:latin typeface="Lato" panose="020F0502020204030203" pitchFamily="34" charset="0"/>
                <a:ea typeface="Lato" panose="020F0502020204030203" pitchFamily="34" charset="0"/>
                <a:cs typeface="Lato" panose="020F0502020204030203" pitchFamily="34" charset="0"/>
              </a:rPr>
              <a:t>worden</a:t>
            </a:r>
            <a:r>
              <a:rPr lang="fr-FR" sz="1200" b="1" kern="50" dirty="0">
                <a:effectLst/>
                <a:latin typeface="Lato" panose="020F0502020204030203" pitchFamily="34" charset="0"/>
                <a:ea typeface="Lato" panose="020F0502020204030203" pitchFamily="34" charset="0"/>
                <a:cs typeface="Lato" panose="020F0502020204030203" pitchFamily="34" charset="0"/>
              </a:rPr>
              <a:t> </a:t>
            </a:r>
            <a:r>
              <a:rPr lang="fr-FR" sz="1200" b="1" kern="50" dirty="0" err="1">
                <a:effectLst/>
                <a:latin typeface="Lato" panose="020F0502020204030203" pitchFamily="34" charset="0"/>
                <a:ea typeface="Lato" panose="020F0502020204030203" pitchFamily="34" charset="0"/>
                <a:cs typeface="Lato" panose="020F0502020204030203" pitchFamily="34" charset="0"/>
              </a:rPr>
              <a:t>gedownload</a:t>
            </a:r>
            <a:r>
              <a:rPr lang="fr-FR" sz="1200" b="1" kern="50" dirty="0">
                <a:effectLst/>
                <a:latin typeface="Lato" panose="020F0502020204030203" pitchFamily="34" charset="0"/>
                <a:ea typeface="Lato" panose="020F0502020204030203" pitchFamily="34" charset="0"/>
                <a:cs typeface="Lato" panose="020F0502020204030203" pitchFamily="34" charset="0"/>
              </a:rPr>
              <a:t> </a:t>
            </a:r>
            <a:r>
              <a:rPr lang="fr-FR" sz="1200" b="1" kern="50" dirty="0" err="1">
                <a:effectLst/>
                <a:latin typeface="Lato" panose="020F0502020204030203" pitchFamily="34" charset="0"/>
                <a:ea typeface="Lato" panose="020F0502020204030203" pitchFamily="34" charset="0"/>
                <a:cs typeface="Lato" panose="020F0502020204030203" pitchFamily="34" charset="0"/>
              </a:rPr>
              <a:t>uit</a:t>
            </a:r>
            <a:r>
              <a:rPr lang="fr-FR" sz="1200" b="1" kern="50" dirty="0">
                <a:effectLst/>
                <a:latin typeface="Lato" panose="020F0502020204030203" pitchFamily="34" charset="0"/>
                <a:ea typeface="Lato" panose="020F0502020204030203" pitchFamily="34" charset="0"/>
                <a:cs typeface="Lato" panose="020F0502020204030203" pitchFamily="34" charset="0"/>
              </a:rPr>
              <a:t> </a:t>
            </a:r>
            <a:r>
              <a:rPr lang="fr-FR" sz="1200" b="1" kern="50" dirty="0" err="1">
                <a:effectLst/>
                <a:latin typeface="Lato" panose="020F0502020204030203" pitchFamily="34" charset="0"/>
                <a:ea typeface="Lato" panose="020F0502020204030203" pitchFamily="34" charset="0"/>
                <a:cs typeface="Lato" panose="020F0502020204030203" pitchFamily="34" charset="0"/>
              </a:rPr>
              <a:t>een</a:t>
            </a:r>
            <a:r>
              <a:rPr lang="fr-FR" sz="1200" b="1" kern="50" dirty="0">
                <a:effectLst/>
                <a:latin typeface="Lato" panose="020F0502020204030203" pitchFamily="34" charset="0"/>
                <a:ea typeface="Lato" panose="020F0502020204030203" pitchFamily="34" charset="0"/>
                <a:cs typeface="Lato" panose="020F0502020204030203" pitchFamily="34" charset="0"/>
              </a:rPr>
              <a:t> </a:t>
            </a:r>
            <a:r>
              <a:rPr lang="fr-FR" sz="1200" b="1" kern="50" dirty="0" err="1">
                <a:effectLst/>
                <a:latin typeface="Lato" panose="020F0502020204030203" pitchFamily="34" charset="0"/>
                <a:ea typeface="Lato" panose="020F0502020204030203" pitchFamily="34" charset="0"/>
                <a:cs typeface="Lato" panose="020F0502020204030203" pitchFamily="34" charset="0"/>
              </a:rPr>
              <a:t>bankapp</a:t>
            </a:r>
            <a:r>
              <a:rPr lang="fr-FR" sz="1200" b="1" kern="50" dirty="0">
                <a:effectLst/>
                <a:latin typeface="Lato" panose="020F0502020204030203" pitchFamily="34" charset="0"/>
                <a:ea typeface="Lato" panose="020F0502020204030203" pitchFamily="34" charset="0"/>
                <a:cs typeface="Lato" panose="020F0502020204030203" pitchFamily="34" charset="0"/>
              </a:rPr>
              <a:t>, </a:t>
            </a:r>
            <a:r>
              <a:rPr lang="fr-FR" sz="1200" b="1" kern="50" dirty="0" err="1">
                <a:effectLst/>
                <a:latin typeface="Lato" panose="020F0502020204030203" pitchFamily="34" charset="0"/>
                <a:ea typeface="Lato" panose="020F0502020204030203" pitchFamily="34" charset="0"/>
                <a:cs typeface="Lato" panose="020F0502020204030203" pitchFamily="34" charset="0"/>
              </a:rPr>
              <a:t>een</a:t>
            </a:r>
            <a:r>
              <a:rPr lang="fr-FR" sz="1200" b="1" kern="50" dirty="0">
                <a:effectLst/>
                <a:latin typeface="Lato" panose="020F0502020204030203" pitchFamily="34" charset="0"/>
                <a:ea typeface="Lato" panose="020F0502020204030203" pitchFamily="34" charset="0"/>
                <a:cs typeface="Lato" panose="020F0502020204030203" pitchFamily="34" charset="0"/>
              </a:rPr>
              <a:t> scan van </a:t>
            </a:r>
            <a:r>
              <a:rPr lang="fr-FR" sz="1200" b="1" kern="50" dirty="0" err="1">
                <a:effectLst/>
                <a:latin typeface="Lato" panose="020F0502020204030203" pitchFamily="34" charset="0"/>
                <a:ea typeface="Lato" panose="020F0502020204030203" pitchFamily="34" charset="0"/>
                <a:cs typeface="Lato" panose="020F0502020204030203" pitchFamily="34" charset="0"/>
              </a:rPr>
              <a:t>uw</a:t>
            </a:r>
            <a:r>
              <a:rPr lang="fr-FR" sz="1200" b="1" kern="50" dirty="0">
                <a:effectLst/>
                <a:latin typeface="Lato" panose="020F0502020204030203" pitchFamily="34" charset="0"/>
                <a:ea typeface="Lato" panose="020F0502020204030203" pitchFamily="34" charset="0"/>
                <a:cs typeface="Lato" panose="020F0502020204030203" pitchFamily="34" charset="0"/>
              </a:rPr>
              <a:t> </a:t>
            </a:r>
            <a:r>
              <a:rPr lang="fr-FR" sz="1200" b="1" kern="50" dirty="0" err="1">
                <a:effectLst/>
                <a:latin typeface="Lato" panose="020F0502020204030203" pitchFamily="34" charset="0"/>
                <a:ea typeface="Lato" panose="020F0502020204030203" pitchFamily="34" charset="0"/>
                <a:cs typeface="Lato" panose="020F0502020204030203" pitchFamily="34" charset="0"/>
              </a:rPr>
              <a:t>bankkaart</a:t>
            </a:r>
            <a:r>
              <a:rPr lang="fr-FR" sz="1200" b="1" kern="50" dirty="0">
                <a:effectLst/>
                <a:latin typeface="Lato" panose="020F0502020204030203" pitchFamily="34" charset="0"/>
                <a:ea typeface="Lato" panose="020F0502020204030203" pitchFamily="34" charset="0"/>
                <a:cs typeface="Lato" panose="020F0502020204030203" pitchFamily="34" charset="0"/>
              </a:rPr>
              <a:t> of </a:t>
            </a:r>
            <a:r>
              <a:rPr lang="fr-FR" sz="1200" b="1" kern="50" dirty="0" err="1">
                <a:effectLst/>
                <a:latin typeface="Lato" panose="020F0502020204030203" pitchFamily="34" charset="0"/>
                <a:ea typeface="Lato" panose="020F0502020204030203" pitchFamily="34" charset="0"/>
                <a:cs typeface="Lato" panose="020F0502020204030203" pitchFamily="34" charset="0"/>
              </a:rPr>
              <a:t>een</a:t>
            </a:r>
            <a:r>
              <a:rPr lang="fr-FR" sz="1200" b="1" kern="50" dirty="0">
                <a:effectLst/>
                <a:latin typeface="Lato" panose="020F0502020204030203" pitchFamily="34" charset="0"/>
                <a:ea typeface="Lato" panose="020F0502020204030203" pitchFamily="34" charset="0"/>
                <a:cs typeface="Lato" panose="020F0502020204030203" pitchFamily="34" charset="0"/>
              </a:rPr>
              <a:t> </a:t>
            </a:r>
            <a:r>
              <a:rPr lang="fr-FR" sz="1200" b="1" kern="50" dirty="0" err="1">
                <a:effectLst/>
                <a:latin typeface="Lato" panose="020F0502020204030203" pitchFamily="34" charset="0"/>
                <a:ea typeface="Lato" panose="020F0502020204030203" pitchFamily="34" charset="0"/>
                <a:cs typeface="Lato" panose="020F0502020204030203" pitchFamily="34" charset="0"/>
              </a:rPr>
              <a:t>attest</a:t>
            </a:r>
            <a:r>
              <a:rPr lang="fr-FR" sz="1200" b="1" kern="50" dirty="0">
                <a:effectLst/>
                <a:latin typeface="Lato" panose="020F0502020204030203" pitchFamily="34" charset="0"/>
                <a:ea typeface="Lato" panose="020F0502020204030203" pitchFamily="34" charset="0"/>
                <a:cs typeface="Lato" panose="020F0502020204030203" pitchFamily="34" charset="0"/>
              </a:rPr>
              <a:t> </a:t>
            </a:r>
            <a:r>
              <a:rPr lang="fr-FR" sz="1200" b="1" kern="50" dirty="0" err="1">
                <a:effectLst/>
                <a:latin typeface="Lato" panose="020F0502020204030203" pitchFamily="34" charset="0"/>
                <a:ea typeface="Lato" panose="020F0502020204030203" pitchFamily="34" charset="0"/>
                <a:cs typeface="Lato" panose="020F0502020204030203" pitchFamily="34" charset="0"/>
              </a:rPr>
              <a:t>dat</a:t>
            </a:r>
            <a:r>
              <a:rPr lang="fr-FR" sz="1200" b="1" kern="50" dirty="0">
                <a:effectLst/>
                <a:latin typeface="Lato" panose="020F0502020204030203" pitchFamily="34" charset="0"/>
                <a:ea typeface="Lato" panose="020F0502020204030203" pitchFamily="34" charset="0"/>
                <a:cs typeface="Lato" panose="020F0502020204030203" pitchFamily="34" charset="0"/>
              </a:rPr>
              <a:t> </a:t>
            </a:r>
            <a:r>
              <a:rPr lang="fr-FR" sz="1200" b="1" kern="50" dirty="0" err="1">
                <a:effectLst/>
                <a:latin typeface="Lato" panose="020F0502020204030203" pitchFamily="34" charset="0"/>
                <a:ea typeface="Lato" panose="020F0502020204030203" pitchFamily="34" charset="0"/>
                <a:cs typeface="Lato" panose="020F0502020204030203" pitchFamily="34" charset="0"/>
              </a:rPr>
              <a:t>rechtstreeks</a:t>
            </a:r>
            <a:r>
              <a:rPr lang="fr-FR" sz="1200" b="1" kern="50" dirty="0">
                <a:effectLst/>
                <a:latin typeface="Lato" panose="020F0502020204030203" pitchFamily="34" charset="0"/>
                <a:ea typeface="Lato" panose="020F0502020204030203" pitchFamily="34" charset="0"/>
                <a:cs typeface="Lato" panose="020F0502020204030203" pitchFamily="34" charset="0"/>
              </a:rPr>
              <a:t> </a:t>
            </a:r>
            <a:r>
              <a:rPr lang="fr-FR" sz="1200" b="1" kern="50" dirty="0" err="1">
                <a:effectLst/>
                <a:latin typeface="Lato" panose="020F0502020204030203" pitchFamily="34" charset="0"/>
                <a:ea typeface="Lato" panose="020F0502020204030203" pitchFamily="34" charset="0"/>
                <a:cs typeface="Lato" panose="020F0502020204030203" pitchFamily="34" charset="0"/>
              </a:rPr>
              <a:t>bij</a:t>
            </a:r>
            <a:r>
              <a:rPr lang="fr-FR" sz="1200" b="1" kern="50" dirty="0">
                <a:effectLst/>
                <a:latin typeface="Lato" panose="020F0502020204030203" pitchFamily="34" charset="0"/>
                <a:ea typeface="Lato" panose="020F0502020204030203" pitchFamily="34" charset="0"/>
                <a:cs typeface="Lato" panose="020F0502020204030203" pitchFamily="34" charset="0"/>
              </a:rPr>
              <a:t> de </a:t>
            </a:r>
            <a:r>
              <a:rPr lang="fr-FR" sz="1200" b="1" kern="50" dirty="0" err="1">
                <a:effectLst/>
                <a:latin typeface="Lato" panose="020F0502020204030203" pitchFamily="34" charset="0"/>
                <a:ea typeface="Lato" panose="020F0502020204030203" pitchFamily="34" charset="0"/>
                <a:cs typeface="Lato" panose="020F0502020204030203" pitchFamily="34" charset="0"/>
              </a:rPr>
              <a:t>bank</a:t>
            </a:r>
            <a:r>
              <a:rPr lang="fr-FR" sz="1200" b="1" kern="50" dirty="0">
                <a:effectLst/>
                <a:latin typeface="Lato" panose="020F0502020204030203" pitchFamily="34" charset="0"/>
                <a:ea typeface="Lato" panose="020F0502020204030203" pitchFamily="34" charset="0"/>
                <a:cs typeface="Lato" panose="020F0502020204030203" pitchFamily="34" charset="0"/>
              </a:rPr>
              <a:t> </a:t>
            </a:r>
            <a:r>
              <a:rPr lang="fr-FR" sz="1200" b="1" kern="50" dirty="0" err="1">
                <a:effectLst/>
                <a:latin typeface="Lato" panose="020F0502020204030203" pitchFamily="34" charset="0"/>
                <a:ea typeface="Lato" panose="020F0502020204030203" pitchFamily="34" charset="0"/>
                <a:cs typeface="Lato" panose="020F0502020204030203" pitchFamily="34" charset="0"/>
              </a:rPr>
              <a:t>moet</a:t>
            </a:r>
            <a:r>
              <a:rPr lang="fr-FR" sz="1200" b="1" kern="50" dirty="0">
                <a:effectLst/>
                <a:latin typeface="Lato" panose="020F0502020204030203" pitchFamily="34" charset="0"/>
                <a:ea typeface="Lato" panose="020F0502020204030203" pitchFamily="34" charset="0"/>
                <a:cs typeface="Lato" panose="020F0502020204030203" pitchFamily="34" charset="0"/>
              </a:rPr>
              <a:t> </a:t>
            </a:r>
            <a:r>
              <a:rPr lang="fr-FR" sz="1200" b="1" kern="50" dirty="0" err="1">
                <a:effectLst/>
                <a:latin typeface="Lato" panose="020F0502020204030203" pitchFamily="34" charset="0"/>
                <a:ea typeface="Lato" panose="020F0502020204030203" pitchFamily="34" charset="0"/>
                <a:cs typeface="Lato" panose="020F0502020204030203" pitchFamily="34" charset="0"/>
              </a:rPr>
              <a:t>worden</a:t>
            </a:r>
            <a:r>
              <a:rPr lang="fr-FR" sz="1200" b="1" kern="50" dirty="0">
                <a:effectLst/>
                <a:latin typeface="Lato" panose="020F0502020204030203" pitchFamily="34" charset="0"/>
                <a:ea typeface="Lato" panose="020F0502020204030203" pitchFamily="34" charset="0"/>
                <a:cs typeface="Lato" panose="020F0502020204030203" pitchFamily="34" charset="0"/>
              </a:rPr>
              <a:t> </a:t>
            </a:r>
            <a:r>
              <a:rPr lang="fr-FR" sz="1200" b="1" kern="50" dirty="0" err="1">
                <a:effectLst/>
                <a:latin typeface="Lato" panose="020F0502020204030203" pitchFamily="34" charset="0"/>
                <a:ea typeface="Lato" panose="020F0502020204030203" pitchFamily="34" charset="0"/>
                <a:cs typeface="Lato" panose="020F0502020204030203" pitchFamily="34" charset="0"/>
              </a:rPr>
              <a:t>aangevraagd</a:t>
            </a:r>
            <a:r>
              <a:rPr lang="fr-FR" sz="1200" b="1" kern="50" dirty="0">
                <a:effectLst/>
                <a:latin typeface="Lato" panose="020F0502020204030203" pitchFamily="34" charset="0"/>
                <a:ea typeface="Lato" panose="020F0502020204030203" pitchFamily="34" charset="0"/>
                <a:cs typeface="Lato" panose="020F0502020204030203" pitchFamily="34" charset="0"/>
              </a:rPr>
              <a:t> (let op, dit kan </a:t>
            </a:r>
            <a:r>
              <a:rPr lang="fr-FR" sz="1200" b="1" kern="50" dirty="0" err="1">
                <a:effectLst/>
                <a:latin typeface="Lato" panose="020F0502020204030203" pitchFamily="34" charset="0"/>
                <a:ea typeface="Lato" panose="020F0502020204030203" pitchFamily="34" charset="0"/>
                <a:cs typeface="Lato" panose="020F0502020204030203" pitchFamily="34" charset="0"/>
              </a:rPr>
              <a:t>betalend</a:t>
            </a:r>
            <a:r>
              <a:rPr lang="fr-FR" sz="1200" b="1" kern="50" dirty="0">
                <a:effectLst/>
                <a:latin typeface="Lato" panose="020F0502020204030203" pitchFamily="34" charset="0"/>
                <a:ea typeface="Lato" panose="020F0502020204030203" pitchFamily="34" charset="0"/>
                <a:cs typeface="Lato" panose="020F0502020204030203" pitchFamily="34" charset="0"/>
              </a:rPr>
              <a:t> </a:t>
            </a:r>
            <a:r>
              <a:rPr lang="fr-FR" sz="1200" b="1" kern="50" dirty="0" err="1">
                <a:effectLst/>
                <a:latin typeface="Lato" panose="020F0502020204030203" pitchFamily="34" charset="0"/>
                <a:ea typeface="Lato" panose="020F0502020204030203" pitchFamily="34" charset="0"/>
                <a:cs typeface="Lato" panose="020F0502020204030203" pitchFamily="34" charset="0"/>
              </a:rPr>
              <a:t>zijn</a:t>
            </a:r>
            <a:r>
              <a:rPr lang="fr-FR" sz="1200" b="1" kern="50" dirty="0">
                <a:effectLst/>
                <a:latin typeface="Lato" panose="020F0502020204030203" pitchFamily="34" charset="0"/>
                <a:ea typeface="Lato" panose="020F0502020204030203" pitchFamily="34" charset="0"/>
                <a:cs typeface="Lato" panose="020F0502020204030203" pitchFamily="34" charset="0"/>
              </a:rPr>
              <a:t>).</a:t>
            </a:r>
            <a:endParaRPr lang="fr-BE" sz="1200" kern="50" dirty="0">
              <a:effectLst/>
              <a:latin typeface="Lato" panose="020F0502020204030203" pitchFamily="34" charset="0"/>
              <a:ea typeface="Lato" panose="020F0502020204030203" pitchFamily="34" charset="0"/>
              <a:cs typeface="Lato" panose="020F0502020204030203" pitchFamily="34" charset="0"/>
            </a:endParaRPr>
          </a:p>
          <a:p>
            <a:pPr marL="90170" marR="431800" algn="just">
              <a:lnSpc>
                <a:spcPct val="115000"/>
              </a:lnSpc>
              <a:spcAft>
                <a:spcPts val="1000"/>
              </a:spcAft>
              <a:tabLst>
                <a:tab pos="5850890" algn="l"/>
              </a:tabLst>
            </a:pPr>
            <a:r>
              <a:rPr lang="fr-FR" sz="1200" kern="50" dirty="0">
                <a:effectLst/>
                <a:latin typeface="Lato" panose="020F0502020204030203" pitchFamily="34" charset="0"/>
                <a:ea typeface="Lato" panose="020F0502020204030203" pitchFamily="34" charset="0"/>
                <a:cs typeface="Lato" panose="020F0502020204030203" pitchFamily="34" charset="0"/>
              </a:rPr>
              <a:t>De hier </a:t>
            </a:r>
            <a:r>
              <a:rPr lang="fr-FR" sz="1200" kern="50" dirty="0" err="1">
                <a:effectLst/>
                <a:latin typeface="Lato" panose="020F0502020204030203" pitchFamily="34" charset="0"/>
                <a:ea typeface="Lato" panose="020F0502020204030203" pitchFamily="34" charset="0"/>
                <a:cs typeface="Lato" panose="020F0502020204030203" pitchFamily="34" charset="0"/>
              </a:rPr>
              <a:t>vermelde</a:t>
            </a:r>
            <a:r>
              <a:rPr lang="fr-FR" sz="1200" kern="50" dirty="0">
                <a:effectLst/>
                <a:latin typeface="Lato" panose="020F0502020204030203" pitchFamily="34" charset="0"/>
                <a:ea typeface="Lato" panose="020F0502020204030203" pitchFamily="34" charset="0"/>
                <a:cs typeface="Lato" panose="020F0502020204030203" pitchFamily="34" charset="0"/>
              </a:rPr>
              <a:t> </a:t>
            </a:r>
            <a:r>
              <a:rPr lang="fr-FR" sz="1200" kern="50" dirty="0" err="1">
                <a:effectLst/>
                <a:latin typeface="Lato" panose="020F0502020204030203" pitchFamily="34" charset="0"/>
                <a:ea typeface="Lato" panose="020F0502020204030203" pitchFamily="34" charset="0"/>
                <a:cs typeface="Lato" panose="020F0502020204030203" pitchFamily="34" charset="0"/>
              </a:rPr>
              <a:t>houders</a:t>
            </a:r>
            <a:r>
              <a:rPr lang="fr-FR" sz="1200" kern="50" dirty="0">
                <a:effectLst/>
                <a:latin typeface="Lato" panose="020F0502020204030203" pitchFamily="34" charset="0"/>
                <a:ea typeface="Lato" panose="020F0502020204030203" pitchFamily="34" charset="0"/>
                <a:cs typeface="Lato" panose="020F0502020204030203" pitchFamily="34" charset="0"/>
              </a:rPr>
              <a:t> </a:t>
            </a:r>
            <a:r>
              <a:rPr lang="fr-FR" sz="1200" kern="50" dirty="0" err="1">
                <a:effectLst/>
                <a:latin typeface="Lato" panose="020F0502020204030203" pitchFamily="34" charset="0"/>
                <a:ea typeface="Lato" panose="020F0502020204030203" pitchFamily="34" charset="0"/>
                <a:cs typeface="Lato" panose="020F0502020204030203" pitchFamily="34" charset="0"/>
              </a:rPr>
              <a:t>zullen</a:t>
            </a:r>
            <a:r>
              <a:rPr lang="fr-FR" sz="1200" kern="50" dirty="0">
                <a:effectLst/>
                <a:latin typeface="Lato" panose="020F0502020204030203" pitchFamily="34" charset="0"/>
                <a:ea typeface="Lato" panose="020F0502020204030203" pitchFamily="34" charset="0"/>
                <a:cs typeface="Lato" panose="020F0502020204030203" pitchFamily="34" charset="0"/>
              </a:rPr>
              <a:t> </a:t>
            </a:r>
            <a:r>
              <a:rPr lang="fr-FR" sz="1200" kern="50" dirty="0" err="1">
                <a:effectLst/>
                <a:latin typeface="Lato" panose="020F0502020204030203" pitchFamily="34" charset="0"/>
                <a:ea typeface="Lato" panose="020F0502020204030203" pitchFamily="34" charset="0"/>
                <a:cs typeface="Lato" panose="020F0502020204030203" pitchFamily="34" charset="0"/>
              </a:rPr>
              <a:t>ook</a:t>
            </a:r>
            <a:r>
              <a:rPr lang="fr-FR" sz="1200" kern="50" dirty="0">
                <a:effectLst/>
                <a:latin typeface="Lato" panose="020F0502020204030203" pitchFamily="34" charset="0"/>
                <a:ea typeface="Lato" panose="020F0502020204030203" pitchFamily="34" charset="0"/>
                <a:cs typeface="Lato" panose="020F0502020204030203" pitchFamily="34" charset="0"/>
              </a:rPr>
              <a:t> de </a:t>
            </a:r>
            <a:r>
              <a:rPr lang="fr-FR" sz="1200" kern="50" dirty="0" err="1">
                <a:effectLst/>
                <a:latin typeface="Lato" panose="020F0502020204030203" pitchFamily="34" charset="0"/>
                <a:ea typeface="Lato" panose="020F0502020204030203" pitchFamily="34" charset="0"/>
                <a:cs typeface="Lato" panose="020F0502020204030203" pitchFamily="34" charset="0"/>
              </a:rPr>
              <a:t>personen</a:t>
            </a:r>
            <a:r>
              <a:rPr lang="fr-FR" sz="1200" kern="50" dirty="0">
                <a:effectLst/>
                <a:latin typeface="Lato" panose="020F0502020204030203" pitchFamily="34" charset="0"/>
                <a:ea typeface="Lato" panose="020F0502020204030203" pitchFamily="34" charset="0"/>
                <a:cs typeface="Lato" panose="020F0502020204030203" pitchFamily="34" charset="0"/>
              </a:rPr>
              <a:t> </a:t>
            </a:r>
            <a:r>
              <a:rPr lang="fr-FR" sz="1200" kern="50" dirty="0" err="1">
                <a:effectLst/>
                <a:latin typeface="Lato" panose="020F0502020204030203" pitchFamily="34" charset="0"/>
                <a:ea typeface="Lato" panose="020F0502020204030203" pitchFamily="34" charset="0"/>
                <a:cs typeface="Lato" panose="020F0502020204030203" pitchFamily="34" charset="0"/>
              </a:rPr>
              <a:t>zijn</a:t>
            </a:r>
            <a:r>
              <a:rPr lang="fr-FR" sz="1200" kern="50" dirty="0">
                <a:effectLst/>
                <a:latin typeface="Lato" panose="020F0502020204030203" pitchFamily="34" charset="0"/>
                <a:ea typeface="Lato" panose="020F0502020204030203" pitchFamily="34" charset="0"/>
                <a:cs typeface="Lato" panose="020F0502020204030203" pitchFamily="34" charset="0"/>
              </a:rPr>
              <a:t> die de </a:t>
            </a:r>
            <a:r>
              <a:rPr lang="fr-FR" sz="1200" kern="50" dirty="0" err="1">
                <a:effectLst/>
                <a:latin typeface="Lato" panose="020F0502020204030203" pitchFamily="34" charset="0"/>
                <a:ea typeface="Lato" panose="020F0502020204030203" pitchFamily="34" charset="0"/>
                <a:cs typeface="Lato" panose="020F0502020204030203" pitchFamily="34" charset="0"/>
              </a:rPr>
              <a:t>subsidieovereenkomst</a:t>
            </a:r>
            <a:r>
              <a:rPr lang="fr-FR" sz="1200" kern="50" dirty="0">
                <a:effectLst/>
                <a:latin typeface="Lato" panose="020F0502020204030203" pitchFamily="34" charset="0"/>
                <a:ea typeface="Lato" panose="020F0502020204030203" pitchFamily="34" charset="0"/>
                <a:cs typeface="Lato" panose="020F0502020204030203" pitchFamily="34" charset="0"/>
              </a:rPr>
              <a:t> met </a:t>
            </a:r>
            <a:r>
              <a:rPr lang="fr-FR" sz="1200" kern="50" dirty="0" err="1">
                <a:effectLst/>
                <a:latin typeface="Lato" panose="020F0502020204030203" pitchFamily="34" charset="0"/>
                <a:ea typeface="Lato" panose="020F0502020204030203" pitchFamily="34" charset="0"/>
                <a:cs typeface="Lato" panose="020F0502020204030203" pitchFamily="34" charset="0"/>
              </a:rPr>
              <a:t>Leefmilieu</a:t>
            </a:r>
            <a:r>
              <a:rPr lang="fr-FR" sz="1200" kern="50" dirty="0">
                <a:effectLst/>
                <a:latin typeface="Lato" panose="020F0502020204030203" pitchFamily="34" charset="0"/>
                <a:ea typeface="Lato" panose="020F0502020204030203" pitchFamily="34" charset="0"/>
                <a:cs typeface="Lato" panose="020F0502020204030203" pitchFamily="34" charset="0"/>
              </a:rPr>
              <a:t> Brussel </a:t>
            </a:r>
            <a:r>
              <a:rPr lang="fr-FR" sz="1200" kern="50" dirty="0" err="1">
                <a:effectLst/>
                <a:latin typeface="Lato" panose="020F0502020204030203" pitchFamily="34" charset="0"/>
                <a:ea typeface="Lato" panose="020F0502020204030203" pitchFamily="34" charset="0"/>
                <a:cs typeface="Lato" panose="020F0502020204030203" pitchFamily="34" charset="0"/>
              </a:rPr>
              <a:t>zullen</a:t>
            </a:r>
            <a:r>
              <a:rPr lang="fr-FR" sz="1200" kern="50" dirty="0">
                <a:effectLst/>
                <a:latin typeface="Lato" panose="020F0502020204030203" pitchFamily="34" charset="0"/>
                <a:ea typeface="Lato" panose="020F0502020204030203" pitchFamily="34" charset="0"/>
                <a:cs typeface="Lato" panose="020F0502020204030203" pitchFamily="34" charset="0"/>
              </a:rPr>
              <a:t> </a:t>
            </a:r>
            <a:r>
              <a:rPr lang="fr-FR" sz="1200" kern="50" dirty="0" err="1">
                <a:effectLst/>
                <a:latin typeface="Lato" panose="020F0502020204030203" pitchFamily="34" charset="0"/>
                <a:ea typeface="Lato" panose="020F0502020204030203" pitchFamily="34" charset="0"/>
                <a:cs typeface="Lato" panose="020F0502020204030203" pitchFamily="34" charset="0"/>
              </a:rPr>
              <a:t>ondertekenen</a:t>
            </a:r>
            <a:r>
              <a:rPr lang="fr-FR" sz="1200" kern="50" dirty="0">
                <a:effectLst/>
                <a:latin typeface="Lato" panose="020F0502020204030203" pitchFamily="34" charset="0"/>
                <a:ea typeface="Lato" panose="020F0502020204030203" pitchFamily="34" charset="0"/>
                <a:cs typeface="Lato" panose="020F0502020204030203" pitchFamily="34" charset="0"/>
              </a:rPr>
              <a:t>.</a:t>
            </a:r>
            <a:endParaRPr lang="fr-BE" sz="1200" kern="50" dirty="0">
              <a:effectLst/>
              <a:latin typeface="Lato" panose="020F0502020204030203" pitchFamily="34" charset="0"/>
              <a:ea typeface="Lato" panose="020F0502020204030203" pitchFamily="34" charset="0"/>
              <a:cs typeface="Lato" panose="020F0502020204030203" pitchFamily="34" charset="0"/>
            </a:endParaRPr>
          </a:p>
        </p:txBody>
      </p:sp>
      <p:sp>
        <p:nvSpPr>
          <p:cNvPr id="16" name="Ellipse 15">
            <a:extLst>
              <a:ext uri="{FF2B5EF4-FFF2-40B4-BE49-F238E27FC236}">
                <a16:creationId xmlns:a16="http://schemas.microsoft.com/office/drawing/2014/main" id="{B8A0AA9D-1E3C-46AE-9517-C9C0073D48C3}"/>
              </a:ext>
            </a:extLst>
          </p:cNvPr>
          <p:cNvSpPr/>
          <p:nvPr/>
        </p:nvSpPr>
        <p:spPr>
          <a:xfrm>
            <a:off x="2894330" y="759208"/>
            <a:ext cx="730736" cy="576852"/>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CR 2</a:t>
            </a:r>
            <a:endParaRPr lang="fr-BE" sz="1400" b="1" dirty="0"/>
          </a:p>
        </p:txBody>
      </p:sp>
    </p:spTree>
    <p:extLst>
      <p:ext uri="{BB962C8B-B14F-4D97-AF65-F5344CB8AC3E}">
        <p14:creationId xmlns:p14="http://schemas.microsoft.com/office/powerpoint/2010/main" val="221498917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ZoneTexte 34">
            <a:extLst>
              <a:ext uri="{FF2B5EF4-FFF2-40B4-BE49-F238E27FC236}">
                <a16:creationId xmlns:a16="http://schemas.microsoft.com/office/drawing/2014/main" id="{E94D18B0-997F-4918-8148-E2B8D5F3323B}"/>
              </a:ext>
            </a:extLst>
          </p:cNvPr>
          <p:cNvSpPr txBox="1">
            <a:spLocks noGrp="1" noRot="1" noMove="1" noResize="1" noEditPoints="1" noAdjustHandles="1" noChangeArrowheads="1" noChangeShapeType="1"/>
          </p:cNvSpPr>
          <p:nvPr/>
        </p:nvSpPr>
        <p:spPr>
          <a:xfrm>
            <a:off x="413676" y="1366898"/>
            <a:ext cx="7857290" cy="389658"/>
          </a:xfrm>
          <a:prstGeom prst="rect">
            <a:avLst/>
          </a:prstGeom>
          <a:noFill/>
        </p:spPr>
        <p:txBody>
          <a:bodyPr wrap="square">
            <a:spAutoFit/>
          </a:bodyPr>
          <a:lstStyle/>
          <a:p>
            <a:pPr algn="just">
              <a:lnSpc>
                <a:spcPct val="115000"/>
              </a:lnSpc>
              <a:spcAft>
                <a:spcPts val="1000"/>
              </a:spcAft>
            </a:pPr>
            <a:r>
              <a:rPr lang="fr-FR" sz="1800" b="1" dirty="0" err="1">
                <a:solidFill>
                  <a:srgbClr val="218351"/>
                </a:solidFill>
                <a:effectLst/>
                <a:latin typeface="Lato" panose="020F0502020204030203" pitchFamily="34" charset="0"/>
                <a:ea typeface="Lato" panose="020F0502020204030203" pitchFamily="34" charset="0"/>
                <a:cs typeface="Lato" panose="020F0502020204030203" pitchFamily="34" charset="0"/>
              </a:rPr>
              <a:t>Overzicht</a:t>
            </a:r>
            <a:r>
              <a:rPr lang="fr-FR" sz="1800" b="1" dirty="0">
                <a:solidFill>
                  <a:srgbClr val="218351"/>
                </a:solidFill>
                <a:effectLst/>
                <a:latin typeface="Lato" panose="020F0502020204030203" pitchFamily="34" charset="0"/>
                <a:ea typeface="Lato" panose="020F0502020204030203" pitchFamily="34" charset="0"/>
                <a:cs typeface="Lato" panose="020F0502020204030203" pitchFamily="34" charset="0"/>
              </a:rPr>
              <a:t> van de </a:t>
            </a:r>
            <a:r>
              <a:rPr lang="fr-FR" sz="1800" b="1" dirty="0" err="1">
                <a:solidFill>
                  <a:srgbClr val="218351"/>
                </a:solidFill>
                <a:effectLst/>
                <a:latin typeface="Lato" panose="020F0502020204030203" pitchFamily="34" charset="0"/>
                <a:ea typeface="Lato" panose="020F0502020204030203" pitchFamily="34" charset="0"/>
                <a:cs typeface="Lato" panose="020F0502020204030203" pitchFamily="34" charset="0"/>
              </a:rPr>
              <a:t>fevraadge</a:t>
            </a:r>
            <a:r>
              <a:rPr lang="fr-FR" sz="1800" b="1" dirty="0">
                <a:solidFill>
                  <a:srgbClr val="218351"/>
                </a:solidFill>
                <a:effectLst/>
                <a:latin typeface="Lato" panose="020F0502020204030203" pitchFamily="34" charset="0"/>
                <a:ea typeface="Lato" panose="020F0502020204030203" pitchFamily="34" charset="0"/>
                <a:cs typeface="Lato" panose="020F0502020204030203" pitchFamily="34" charset="0"/>
              </a:rPr>
              <a:t> </a:t>
            </a:r>
            <a:r>
              <a:rPr lang="fr-FR" sz="1800" b="1" dirty="0" err="1">
                <a:solidFill>
                  <a:srgbClr val="218351"/>
                </a:solidFill>
                <a:effectLst/>
                <a:latin typeface="Lato" panose="020F0502020204030203" pitchFamily="34" charset="0"/>
                <a:ea typeface="Lato" panose="020F0502020204030203" pitchFamily="34" charset="0"/>
                <a:cs typeface="Lato" panose="020F0502020204030203" pitchFamily="34" charset="0"/>
              </a:rPr>
              <a:t>budgetten</a:t>
            </a:r>
            <a:endParaRPr lang="fr-BE" sz="1800" b="1" dirty="0">
              <a:solidFill>
                <a:srgbClr val="218351"/>
              </a:solidFill>
              <a:effectLst/>
              <a:latin typeface="Lato" panose="020F0502020204030203" pitchFamily="34" charset="0"/>
              <a:ea typeface="Lato" panose="020F0502020204030203" pitchFamily="34" charset="0"/>
              <a:cs typeface="Lato" panose="020F0502020204030203" pitchFamily="34" charset="0"/>
            </a:endParaRPr>
          </a:p>
        </p:txBody>
      </p:sp>
      <p:sp>
        <p:nvSpPr>
          <p:cNvPr id="37" name="ZoneTexte 36">
            <a:extLst>
              <a:ext uri="{FF2B5EF4-FFF2-40B4-BE49-F238E27FC236}">
                <a16:creationId xmlns:a16="http://schemas.microsoft.com/office/drawing/2014/main" id="{A97D3AEC-DD55-438B-9025-97B7C29ACAD7}"/>
              </a:ext>
            </a:extLst>
          </p:cNvPr>
          <p:cNvSpPr txBox="1">
            <a:spLocks noGrp="1" noRot="1" noMove="1" noResize="1" noEditPoints="1" noAdjustHandles="1" noChangeArrowheads="1" noChangeShapeType="1"/>
          </p:cNvSpPr>
          <p:nvPr/>
        </p:nvSpPr>
        <p:spPr>
          <a:xfrm>
            <a:off x="413676" y="1736675"/>
            <a:ext cx="5802068" cy="477054"/>
          </a:xfrm>
          <a:prstGeom prst="rect">
            <a:avLst/>
          </a:prstGeom>
          <a:noFill/>
        </p:spPr>
        <p:txBody>
          <a:bodyPr wrap="square">
            <a:spAutoFit/>
          </a:bodyPr>
          <a:lstStyle/>
          <a:p>
            <a:r>
              <a:rPr lang="fr-FR" sz="1400" i="1" dirty="0" err="1">
                <a:solidFill>
                  <a:srgbClr val="218351"/>
                </a:solidFill>
                <a:latin typeface="Lato" panose="020F0502020204030203" pitchFamily="34" charset="0"/>
                <a:ea typeface="Lato" panose="020F0502020204030203" pitchFamily="34" charset="0"/>
                <a:cs typeface="Lato" panose="020F0502020204030203" pitchFamily="34" charset="0"/>
              </a:rPr>
              <a:t>Gelieve</a:t>
            </a:r>
            <a:r>
              <a:rPr lang="fr-FR" sz="1400" i="1"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400" i="1" dirty="0" err="1">
                <a:solidFill>
                  <a:srgbClr val="218351"/>
                </a:solidFill>
                <a:latin typeface="Lato" panose="020F0502020204030203" pitchFamily="34" charset="0"/>
                <a:ea typeface="Lato" panose="020F0502020204030203" pitchFamily="34" charset="0"/>
                <a:cs typeface="Lato" panose="020F0502020204030203" pitchFamily="34" charset="0"/>
              </a:rPr>
              <a:t>hiervoor</a:t>
            </a:r>
            <a:r>
              <a:rPr lang="fr-FR" sz="1400" i="1" dirty="0">
                <a:solidFill>
                  <a:srgbClr val="218351"/>
                </a:solidFill>
                <a:latin typeface="Lato" panose="020F0502020204030203" pitchFamily="34" charset="0"/>
                <a:ea typeface="Lato" panose="020F0502020204030203" pitchFamily="34" charset="0"/>
                <a:cs typeface="Lato" panose="020F0502020204030203" pitchFamily="34" charset="0"/>
              </a:rPr>
              <a:t> de </a:t>
            </a:r>
            <a:r>
              <a:rPr lang="fr-FR" sz="1400" i="1" dirty="0" err="1">
                <a:solidFill>
                  <a:srgbClr val="218351"/>
                </a:solidFill>
                <a:latin typeface="Lato" panose="020F0502020204030203" pitchFamily="34" charset="0"/>
                <a:ea typeface="Lato" panose="020F0502020204030203" pitchFamily="34" charset="0"/>
                <a:cs typeface="Lato" panose="020F0502020204030203" pitchFamily="34" charset="0"/>
              </a:rPr>
              <a:t>tabellen</a:t>
            </a:r>
            <a:r>
              <a:rPr lang="fr-FR" sz="1400" i="1" dirty="0">
                <a:solidFill>
                  <a:srgbClr val="218351"/>
                </a:solidFill>
                <a:latin typeface="Lato" panose="020F0502020204030203" pitchFamily="34" charset="0"/>
                <a:ea typeface="Lato" panose="020F0502020204030203" pitchFamily="34" charset="0"/>
                <a:cs typeface="Lato" panose="020F0502020204030203" pitchFamily="34" charset="0"/>
              </a:rPr>
              <a:t> in te </a:t>
            </a:r>
            <a:r>
              <a:rPr lang="fr-FR" sz="1400" i="1" dirty="0" err="1">
                <a:solidFill>
                  <a:srgbClr val="218351"/>
                </a:solidFill>
                <a:latin typeface="Lato" panose="020F0502020204030203" pitchFamily="34" charset="0"/>
                <a:ea typeface="Lato" panose="020F0502020204030203" pitchFamily="34" charset="0"/>
                <a:cs typeface="Lato" panose="020F0502020204030203" pitchFamily="34" charset="0"/>
              </a:rPr>
              <a:t>vullen</a:t>
            </a:r>
            <a:r>
              <a:rPr lang="fr-FR" sz="1400" i="1"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400" i="1" dirty="0" err="1">
                <a:solidFill>
                  <a:srgbClr val="218351"/>
                </a:solidFill>
                <a:latin typeface="Lato" panose="020F0502020204030203" pitchFamily="34" charset="0"/>
                <a:ea typeface="Lato" panose="020F0502020204030203" pitchFamily="34" charset="0"/>
                <a:cs typeface="Lato" panose="020F0502020204030203" pitchFamily="34" charset="0"/>
              </a:rPr>
              <a:t>gedetailleerd</a:t>
            </a:r>
            <a:r>
              <a:rPr lang="fr-FR" sz="1400" i="1" dirty="0">
                <a:solidFill>
                  <a:srgbClr val="218351"/>
                </a:solidFill>
                <a:latin typeface="Lato" panose="020F0502020204030203" pitchFamily="34" charset="0"/>
                <a:ea typeface="Lato" panose="020F0502020204030203" pitchFamily="34" charset="0"/>
                <a:cs typeface="Lato" panose="020F0502020204030203" pitchFamily="34" charset="0"/>
              </a:rPr>
              <a:t> per </a:t>
            </a:r>
            <a:r>
              <a:rPr lang="fr-FR" sz="1400" i="1" dirty="0" err="1">
                <a:solidFill>
                  <a:srgbClr val="218351"/>
                </a:solidFill>
                <a:latin typeface="Lato" panose="020F0502020204030203" pitchFamily="34" charset="0"/>
                <a:ea typeface="Lato" panose="020F0502020204030203" pitchFamily="34" charset="0"/>
                <a:cs typeface="Lato" panose="020F0502020204030203" pitchFamily="34" charset="0"/>
              </a:rPr>
              <a:t>ingediend</a:t>
            </a:r>
            <a:r>
              <a:rPr lang="fr-FR" sz="1400" i="1" dirty="0">
                <a:solidFill>
                  <a:srgbClr val="218351"/>
                </a:solidFill>
                <a:latin typeface="Lato" panose="020F0502020204030203" pitchFamily="34" charset="0"/>
                <a:ea typeface="Lato" panose="020F0502020204030203" pitchFamily="34" charset="0"/>
                <a:cs typeface="Lato" panose="020F0502020204030203" pitchFamily="34" charset="0"/>
              </a:rPr>
              <a:t> </a:t>
            </a:r>
            <a:r>
              <a:rPr lang="fr-FR" sz="1400" i="1" dirty="0" err="1">
                <a:solidFill>
                  <a:srgbClr val="218351"/>
                </a:solidFill>
                <a:latin typeface="Lato" panose="020F0502020204030203" pitchFamily="34" charset="0"/>
                <a:ea typeface="Lato" panose="020F0502020204030203" pitchFamily="34" charset="0"/>
                <a:cs typeface="Lato" panose="020F0502020204030203" pitchFamily="34" charset="0"/>
              </a:rPr>
              <a:t>project</a:t>
            </a:r>
            <a:endParaRPr lang="fr-BE" sz="1400" i="1" dirty="0">
              <a:solidFill>
                <a:srgbClr val="218351"/>
              </a:solidFill>
              <a:latin typeface="Lato" panose="020F0502020204030203" pitchFamily="34" charset="0"/>
              <a:ea typeface="Lato" panose="020F0502020204030203" pitchFamily="34" charset="0"/>
              <a:cs typeface="Lato" panose="020F0502020204030203" pitchFamily="34" charset="0"/>
            </a:endParaRPr>
          </a:p>
          <a:p>
            <a:endParaRPr lang="fr-BE" sz="1100" dirty="0">
              <a:solidFill>
                <a:srgbClr val="218351"/>
              </a:solidFill>
              <a:latin typeface="Lato" panose="020F0502020204030203" pitchFamily="34" charset="0"/>
              <a:ea typeface="Lato" panose="020F0502020204030203" pitchFamily="34" charset="0"/>
              <a:cs typeface="Lato" panose="020F0502020204030203" pitchFamily="34" charset="0"/>
            </a:endParaRPr>
          </a:p>
        </p:txBody>
      </p:sp>
      <p:sp>
        <p:nvSpPr>
          <p:cNvPr id="39" name="Rectangle 38">
            <a:extLst>
              <a:ext uri="{FF2B5EF4-FFF2-40B4-BE49-F238E27FC236}">
                <a16:creationId xmlns:a16="http://schemas.microsoft.com/office/drawing/2014/main" id="{A86DDC99-1C41-477F-9A24-B1BC304DB32A}"/>
              </a:ext>
            </a:extLst>
          </p:cNvPr>
          <p:cNvSpPr>
            <a:spLocks noGrp="1" noRot="1" noMove="1" noResize="1" noEditPoints="1" noAdjustHandles="1" noChangeArrowheads="1" noChangeShapeType="1"/>
          </p:cNvSpPr>
          <p:nvPr/>
        </p:nvSpPr>
        <p:spPr>
          <a:xfrm>
            <a:off x="7664343" y="-304823"/>
            <a:ext cx="4527657" cy="668003"/>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BE" altLang="fr-FR" sz="1800" b="1" dirty="0" err="1">
                <a:solidFill>
                  <a:srgbClr val="218351"/>
                </a:solidFill>
                <a:latin typeface="Montserrat" pitchFamily="2" charset="77"/>
                <a:ea typeface="+mn-ea"/>
                <a:cs typeface="+mn-cs"/>
              </a:rPr>
              <a:t>Deel</a:t>
            </a:r>
            <a:r>
              <a:rPr lang="fr-BE" altLang="fr-FR" sz="1800" b="1" dirty="0">
                <a:solidFill>
                  <a:srgbClr val="218351"/>
                </a:solidFill>
                <a:latin typeface="Montserrat" pitchFamily="2" charset="77"/>
                <a:ea typeface="+mn-ea"/>
                <a:cs typeface="+mn-cs"/>
              </a:rPr>
              <a:t> 3 _ </a:t>
            </a:r>
            <a:r>
              <a:rPr lang="fr-FR" altLang="fr-FR" sz="1800" b="1" dirty="0" err="1">
                <a:solidFill>
                  <a:srgbClr val="218351"/>
                </a:solidFill>
                <a:latin typeface="Montserrat" pitchFamily="2" charset="77"/>
                <a:ea typeface="+mn-ea"/>
                <a:cs typeface="+mn-cs"/>
              </a:rPr>
              <a:t>Administratief</a:t>
            </a:r>
            <a:r>
              <a:rPr lang="fr-FR" altLang="fr-FR" sz="1800" b="1" dirty="0">
                <a:solidFill>
                  <a:srgbClr val="218351"/>
                </a:solidFill>
                <a:latin typeface="Montserrat" pitchFamily="2" charset="77"/>
                <a:ea typeface="+mn-ea"/>
                <a:cs typeface="+mn-cs"/>
              </a:rPr>
              <a:t> </a:t>
            </a:r>
            <a:r>
              <a:rPr lang="fr-FR" altLang="fr-FR" sz="1800" b="1" dirty="0" err="1">
                <a:solidFill>
                  <a:srgbClr val="218351"/>
                </a:solidFill>
                <a:latin typeface="Montserrat" pitchFamily="2" charset="77"/>
                <a:ea typeface="+mn-ea"/>
                <a:cs typeface="+mn-cs"/>
              </a:rPr>
              <a:t>gedeelte</a:t>
            </a:r>
            <a:endParaRPr lang="fr-BE" b="1" dirty="0">
              <a:solidFill>
                <a:srgbClr val="218351"/>
              </a:solidFill>
              <a:latin typeface="Montserrat" pitchFamily="2" charset="77"/>
            </a:endParaRPr>
          </a:p>
        </p:txBody>
      </p:sp>
      <p:graphicFrame>
        <p:nvGraphicFramePr>
          <p:cNvPr id="5" name="Tableau 4">
            <a:extLst>
              <a:ext uri="{FF2B5EF4-FFF2-40B4-BE49-F238E27FC236}">
                <a16:creationId xmlns:a16="http://schemas.microsoft.com/office/drawing/2014/main" id="{61E121BF-ACE8-4809-B47F-BA21A2A5D12C}"/>
              </a:ext>
            </a:extLst>
          </p:cNvPr>
          <p:cNvGraphicFramePr>
            <a:graphicFrameLocks noGrp="1"/>
          </p:cNvGraphicFramePr>
          <p:nvPr>
            <p:extLst>
              <p:ext uri="{D42A27DB-BD31-4B8C-83A1-F6EECF244321}">
                <p14:modId xmlns:p14="http://schemas.microsoft.com/office/powerpoint/2010/main" val="139619743"/>
              </p:ext>
            </p:extLst>
          </p:nvPr>
        </p:nvGraphicFramePr>
        <p:xfrm>
          <a:off x="463187" y="2358530"/>
          <a:ext cx="5219664" cy="712597"/>
        </p:xfrm>
        <a:graphic>
          <a:graphicData uri="http://schemas.openxmlformats.org/drawingml/2006/table">
            <a:tbl>
              <a:tblPr firstRow="1" bandRow="1">
                <a:tableStyleId>{5C22544A-7EE6-4342-B048-85BDC9FD1C3A}</a:tableStyleId>
              </a:tblPr>
              <a:tblGrid>
                <a:gridCol w="1828781">
                  <a:extLst>
                    <a:ext uri="{9D8B030D-6E8A-4147-A177-3AD203B41FA5}">
                      <a16:colId xmlns:a16="http://schemas.microsoft.com/office/drawing/2014/main" val="4149909657"/>
                    </a:ext>
                  </a:extLst>
                </a:gridCol>
                <a:gridCol w="3390883">
                  <a:extLst>
                    <a:ext uri="{9D8B030D-6E8A-4147-A177-3AD203B41FA5}">
                      <a16:colId xmlns:a16="http://schemas.microsoft.com/office/drawing/2014/main" val="211301866"/>
                    </a:ext>
                  </a:extLst>
                </a:gridCol>
              </a:tblGrid>
              <a:tr h="373784">
                <a:tc>
                  <a:txBody>
                    <a:bodyPr/>
                    <a:lstStyle/>
                    <a:p>
                      <a:pPr marL="0" algn="ctr" defTabSz="914400" rtl="0" eaLnBrk="1" fontAlgn="base" latinLnBrk="0" hangingPunct="1">
                        <a:lnSpc>
                          <a:spcPct val="115000"/>
                        </a:lnSpc>
                        <a:spcAft>
                          <a:spcPts val="1000"/>
                        </a:spcAft>
                      </a:pPr>
                      <a:r>
                        <a:rPr lang="fr-FR" sz="1400" kern="150" dirty="0" err="1">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Geef</a:t>
                      </a: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het totale </a:t>
                      </a:r>
                      <a:r>
                        <a:rPr lang="fr-FR" sz="1400" kern="150" dirty="0" err="1">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bedrag</a:t>
                      </a: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van de </a:t>
                      </a:r>
                      <a:r>
                        <a:rPr lang="fr-FR" sz="1400" kern="150" dirty="0" err="1">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gevraagde</a:t>
                      </a: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subsidie </a:t>
                      </a:r>
                      <a:r>
                        <a:rPr lang="fr-FR" sz="1400" kern="150" dirty="0" err="1">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aan</a:t>
                      </a: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 … </a:t>
                      </a:r>
                      <a:endParaRPr lang="fr-BE"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0" marR="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1"/>
                    </a:solidFill>
                  </a:tcPr>
                </a:tc>
                <a:tc>
                  <a:txBody>
                    <a:bodyPr/>
                    <a:lstStyle/>
                    <a:p>
                      <a:pPr marL="0" algn="ctr" defTabSz="914400" rtl="0" eaLnBrk="1" fontAlgn="base" latinLnBrk="0" hangingPunct="1">
                        <a:lnSpc>
                          <a:spcPct val="115000"/>
                        </a:lnSpc>
                        <a:spcAft>
                          <a:spcPts val="1000"/>
                        </a:spcAft>
                      </a:pPr>
                      <a:endParaRPr lang="fr-BE"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27353586"/>
                  </a:ext>
                </a:extLst>
              </a:tr>
            </a:tbl>
          </a:graphicData>
        </a:graphic>
      </p:graphicFrame>
      <p:graphicFrame>
        <p:nvGraphicFramePr>
          <p:cNvPr id="6" name="Tableau 5">
            <a:extLst>
              <a:ext uri="{FF2B5EF4-FFF2-40B4-BE49-F238E27FC236}">
                <a16:creationId xmlns:a16="http://schemas.microsoft.com/office/drawing/2014/main" id="{87508DD9-CCC2-4BF9-AC10-90BBA6B3DAAE}"/>
              </a:ext>
            </a:extLst>
          </p:cNvPr>
          <p:cNvGraphicFramePr>
            <a:graphicFrameLocks noGrp="1"/>
          </p:cNvGraphicFramePr>
          <p:nvPr>
            <p:extLst>
              <p:ext uri="{D42A27DB-BD31-4B8C-83A1-F6EECF244321}">
                <p14:modId xmlns:p14="http://schemas.microsoft.com/office/powerpoint/2010/main" val="1757944734"/>
              </p:ext>
            </p:extLst>
          </p:nvPr>
        </p:nvGraphicFramePr>
        <p:xfrm>
          <a:off x="474072" y="3203157"/>
          <a:ext cx="5621928" cy="3220784"/>
        </p:xfrm>
        <a:graphic>
          <a:graphicData uri="http://schemas.openxmlformats.org/drawingml/2006/table">
            <a:tbl>
              <a:tblPr firstRow="1" firstCol="1" bandRow="1">
                <a:tableStyleId>{5C22544A-7EE6-4342-B048-85BDC9FD1C3A}</a:tableStyleId>
              </a:tblPr>
              <a:tblGrid>
                <a:gridCol w="1833699">
                  <a:extLst>
                    <a:ext uri="{9D8B030D-6E8A-4147-A177-3AD203B41FA5}">
                      <a16:colId xmlns:a16="http://schemas.microsoft.com/office/drawing/2014/main" val="544651563"/>
                    </a:ext>
                  </a:extLst>
                </a:gridCol>
                <a:gridCol w="1513115">
                  <a:extLst>
                    <a:ext uri="{9D8B030D-6E8A-4147-A177-3AD203B41FA5}">
                      <a16:colId xmlns:a16="http://schemas.microsoft.com/office/drawing/2014/main" val="1637684547"/>
                    </a:ext>
                  </a:extLst>
                </a:gridCol>
                <a:gridCol w="1197428">
                  <a:extLst>
                    <a:ext uri="{9D8B030D-6E8A-4147-A177-3AD203B41FA5}">
                      <a16:colId xmlns:a16="http://schemas.microsoft.com/office/drawing/2014/main" val="163251005"/>
                    </a:ext>
                  </a:extLst>
                </a:gridCol>
                <a:gridCol w="1077686">
                  <a:extLst>
                    <a:ext uri="{9D8B030D-6E8A-4147-A177-3AD203B41FA5}">
                      <a16:colId xmlns:a16="http://schemas.microsoft.com/office/drawing/2014/main" val="389838016"/>
                    </a:ext>
                  </a:extLst>
                </a:gridCol>
              </a:tblGrid>
              <a:tr h="363015">
                <a:tc rowSpan="2">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2">
                  <a:txBody>
                    <a:bodyPr/>
                    <a:lstStyle/>
                    <a:p>
                      <a:pPr algn="ctr" fontAlgn="base">
                        <a:lnSpc>
                          <a:spcPct val="115000"/>
                        </a:lnSpc>
                        <a:spcAft>
                          <a:spcPts val="1000"/>
                        </a:spcAft>
                      </a:pPr>
                      <a:r>
                        <a:rPr lang="fr-FR" sz="1400" b="1" kern="150" dirty="0" err="1">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Gevraagde</a:t>
                      </a:r>
                      <a:r>
                        <a:rPr lang="fr-FR" sz="1400" b="1"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subsidies (</a:t>
                      </a:r>
                      <a:r>
                        <a:rPr lang="fr-FR" sz="1400" b="1" kern="150" dirty="0" err="1">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Bedrag</a:t>
                      </a:r>
                      <a:r>
                        <a:rPr lang="fr-FR" sz="1400" b="1"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in €)</a:t>
                      </a:r>
                      <a:endParaRPr lang="fr-BE" sz="1400" b="1"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gridSpan="2">
                  <a:txBody>
                    <a:bodyPr/>
                    <a:lstStyle/>
                    <a:p>
                      <a:pPr algn="ctr" fontAlgn="base">
                        <a:lnSpc>
                          <a:spcPct val="115000"/>
                        </a:lnSpc>
                        <a:spcAft>
                          <a:spcPts val="1000"/>
                        </a:spcAft>
                      </a:pPr>
                      <a:r>
                        <a:rPr lang="fr-FR" sz="1400" kern="150" dirty="0" err="1">
                          <a:solidFill>
                            <a:srgbClr val="218351"/>
                          </a:solidFill>
                          <a:effectLst/>
                        </a:rPr>
                        <a:t>Anderen</a:t>
                      </a:r>
                      <a:r>
                        <a:rPr lang="fr-FR" sz="1400" kern="150" dirty="0">
                          <a:solidFill>
                            <a:srgbClr val="218351"/>
                          </a:solidFill>
                          <a:effectLst/>
                        </a:rPr>
                        <a:t> </a:t>
                      </a:r>
                      <a:r>
                        <a:rPr lang="fr-FR" sz="1400" kern="150" dirty="0" err="1">
                          <a:solidFill>
                            <a:srgbClr val="218351"/>
                          </a:solidFill>
                          <a:effectLst/>
                        </a:rPr>
                        <a:t>financieringsbronnen</a:t>
                      </a:r>
                      <a:endParaRPr lang="fr-BE" sz="1400" dirty="0">
                        <a:solidFill>
                          <a:srgbClr val="218351"/>
                        </a:solidFill>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solidFill>
                      <a:schemeClr val="bg1"/>
                    </a:solidFill>
                  </a:tcPr>
                </a:tc>
                <a:tc hMerge="1">
                  <a:txBody>
                    <a:bodyPr/>
                    <a:lstStyle/>
                    <a:p>
                      <a:endParaRPr lang="fr-BE" dirty="0"/>
                    </a:p>
                  </a:txBody>
                  <a:tcPr/>
                </a:tc>
                <a:extLst>
                  <a:ext uri="{0D108BD9-81ED-4DB2-BD59-A6C34878D82A}">
                    <a16:rowId xmlns:a16="http://schemas.microsoft.com/office/drawing/2014/main" val="681339686"/>
                  </a:ext>
                </a:extLst>
              </a:tr>
              <a:tr h="304800">
                <a:tc vMerge="1">
                  <a:txBody>
                    <a:bodyPr/>
                    <a:lstStyle/>
                    <a:p>
                      <a:endParaRPr lang="fr-BE"/>
                    </a:p>
                  </a:txBody>
                  <a:tcPr/>
                </a:tc>
                <a:tc vMerge="1">
                  <a:txBody>
                    <a:bodyPr/>
                    <a:lstStyle/>
                    <a:p>
                      <a:endParaRPr lang="fr-BE" dirty="0"/>
                    </a:p>
                  </a:txBody>
                  <a:tcPr/>
                </a:tc>
                <a:tc>
                  <a:txBody>
                    <a:bodyPr/>
                    <a:lstStyle/>
                    <a:p>
                      <a:pPr algn="ctr" fontAlgn="base">
                        <a:lnSpc>
                          <a:spcPct val="115000"/>
                        </a:lnSpc>
                        <a:spcAft>
                          <a:spcPts val="1000"/>
                        </a:spcAft>
                      </a:pPr>
                      <a:r>
                        <a:rPr lang="fr-FR" sz="1400" kern="150" dirty="0" err="1">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Bedrag</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fontAlgn="base">
                        <a:lnSpc>
                          <a:spcPct val="115000"/>
                        </a:lnSpc>
                        <a:spcAft>
                          <a:spcPts val="1000"/>
                        </a:spcAft>
                      </a:pPr>
                      <a:r>
                        <a:rPr lang="fr-FR" sz="1400" kern="150" dirty="0" err="1">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Bronnen</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33490370"/>
                  </a:ext>
                </a:extLst>
              </a:tr>
              <a:tr h="264795">
                <a:tc rowSpan="2">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Project 1 :</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base">
                        <a:lnSpc>
                          <a:spcPct val="115000"/>
                        </a:lnSpc>
                        <a:spcAft>
                          <a:spcPts val="1000"/>
                        </a:spcAft>
                      </a:pPr>
                      <a:r>
                        <a:rPr lang="fr-FR" sz="1400" b="1"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b="1"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2622364"/>
                  </a:ext>
                </a:extLst>
              </a:tr>
              <a:tr h="307975">
                <a:tc vMerge="1">
                  <a:txBody>
                    <a:bodyPr/>
                    <a:lstStyle/>
                    <a:p>
                      <a:endParaRPr lang="fr-BE"/>
                    </a:p>
                  </a:txBody>
                  <a:tcPr/>
                </a:tc>
                <a:tc vMerge="1">
                  <a:txBody>
                    <a:bodyPr/>
                    <a:lstStyle/>
                    <a:p>
                      <a:endParaRPr lang="fr-BE"/>
                    </a:p>
                  </a:txBody>
                  <a:tcPr/>
                </a:tc>
                <a:tc>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2331118"/>
                  </a:ext>
                </a:extLst>
              </a:tr>
              <a:tr h="264795">
                <a:tc rowSpan="2">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Project 2 :</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base">
                        <a:lnSpc>
                          <a:spcPct val="115000"/>
                        </a:lnSpc>
                        <a:spcAft>
                          <a:spcPts val="1000"/>
                        </a:spcAft>
                      </a:pPr>
                      <a:r>
                        <a:rPr lang="fr-FR" sz="1400" kern="15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lnSpc>
                          <a:spcPct val="115000"/>
                        </a:lnSpc>
                        <a:spcAft>
                          <a:spcPts val="1000"/>
                        </a:spcAft>
                      </a:pPr>
                      <a:r>
                        <a:rPr lang="fr-FR" sz="1400" kern="15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38790193"/>
                  </a:ext>
                </a:extLst>
              </a:tr>
              <a:tr h="264795">
                <a:tc vMerge="1">
                  <a:txBody>
                    <a:bodyPr/>
                    <a:lstStyle/>
                    <a:p>
                      <a:endParaRPr lang="fr-BE"/>
                    </a:p>
                  </a:txBody>
                  <a:tcPr/>
                </a:tc>
                <a:tc vMerge="1">
                  <a:txBody>
                    <a:bodyPr/>
                    <a:lstStyle/>
                    <a:p>
                      <a:endParaRPr lang="fr-BE"/>
                    </a:p>
                  </a:txBody>
                  <a:tcPr/>
                </a:tc>
                <a:tc>
                  <a:txBody>
                    <a:bodyPr/>
                    <a:lstStyle/>
                    <a:p>
                      <a:pPr algn="ctr" fontAlgn="base">
                        <a:lnSpc>
                          <a:spcPct val="115000"/>
                        </a:lnSpc>
                        <a:spcAft>
                          <a:spcPts val="1000"/>
                        </a:spcAft>
                      </a:pPr>
                      <a:r>
                        <a:rPr lang="fr-FR" sz="1400" kern="15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lnSpc>
                          <a:spcPct val="115000"/>
                        </a:lnSpc>
                        <a:spcAft>
                          <a:spcPts val="1000"/>
                        </a:spcAft>
                      </a:pPr>
                      <a:r>
                        <a:rPr lang="fr-FR" sz="1400" kern="15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4465764"/>
                  </a:ext>
                </a:extLst>
              </a:tr>
              <a:tr h="264795">
                <a:tc rowSpan="2">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Project 3 :</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base">
                        <a:lnSpc>
                          <a:spcPct val="115000"/>
                        </a:lnSpc>
                        <a:spcAft>
                          <a:spcPts val="1000"/>
                        </a:spcAft>
                      </a:pPr>
                      <a:r>
                        <a:rPr lang="fr-FR" sz="1400" kern="15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lnSpc>
                          <a:spcPct val="115000"/>
                        </a:lnSpc>
                        <a:spcAft>
                          <a:spcPts val="1000"/>
                        </a:spcAft>
                      </a:pPr>
                      <a:r>
                        <a:rPr lang="fr-FR" sz="1400" kern="15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lnSpc>
                          <a:spcPct val="115000"/>
                        </a:lnSpc>
                        <a:spcAft>
                          <a:spcPts val="1000"/>
                        </a:spcAft>
                      </a:pPr>
                      <a:r>
                        <a:rPr lang="fr-FR" sz="1400" kern="15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3080987"/>
                  </a:ext>
                </a:extLst>
              </a:tr>
              <a:tr h="264795">
                <a:tc vMerge="1">
                  <a:txBody>
                    <a:bodyPr/>
                    <a:lstStyle/>
                    <a:p>
                      <a:endParaRPr lang="fr-BE"/>
                    </a:p>
                  </a:txBody>
                  <a:tcPr/>
                </a:tc>
                <a:tc vMerge="1">
                  <a:txBody>
                    <a:bodyPr/>
                    <a:lstStyle/>
                    <a:p>
                      <a:endParaRPr lang="fr-BE"/>
                    </a:p>
                  </a:txBody>
                  <a:tcPr/>
                </a:tc>
                <a:tc>
                  <a:txBody>
                    <a:bodyPr/>
                    <a:lstStyle/>
                    <a:p>
                      <a:pPr algn="ctr" fontAlgn="base">
                        <a:lnSpc>
                          <a:spcPct val="115000"/>
                        </a:lnSpc>
                        <a:spcAft>
                          <a:spcPts val="1000"/>
                        </a:spcAft>
                      </a:pPr>
                      <a:r>
                        <a:rPr lang="fr-FR" sz="1400" kern="15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40152808"/>
                  </a:ext>
                </a:extLst>
              </a:tr>
              <a:tr h="264795">
                <a:tc rowSpan="2">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Project 4 :</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lnSpc>
                          <a:spcPct val="115000"/>
                        </a:lnSpc>
                        <a:spcAft>
                          <a:spcPts val="1000"/>
                        </a:spcAft>
                      </a:pPr>
                      <a:r>
                        <a:rPr lang="fr-FR" sz="1400" kern="15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411864"/>
                  </a:ext>
                </a:extLst>
              </a:tr>
              <a:tr h="278130">
                <a:tc vMerge="1">
                  <a:txBody>
                    <a:bodyPr/>
                    <a:lstStyle/>
                    <a:p>
                      <a:endParaRPr lang="fr-BE"/>
                    </a:p>
                  </a:txBody>
                  <a:tcPr/>
                </a:tc>
                <a:tc vMerge="1">
                  <a:txBody>
                    <a:bodyPr/>
                    <a:lstStyle/>
                    <a:p>
                      <a:endParaRPr lang="fr-BE"/>
                    </a:p>
                  </a:txBody>
                  <a:tcPr/>
                </a:tc>
                <a:tc>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56987832"/>
                  </a:ext>
                </a:extLst>
              </a:tr>
              <a:tr h="264795">
                <a:tc>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TOTAAL</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base">
                        <a:lnSpc>
                          <a:spcPct val="115000"/>
                        </a:lnSpc>
                        <a:spcAft>
                          <a:spcPts val="1000"/>
                        </a:spcAft>
                      </a:pPr>
                      <a:r>
                        <a:rPr lang="fr-FR" sz="1400" kern="15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fontAlgn="base">
                        <a:lnSpc>
                          <a:spcPct val="115000"/>
                        </a:lnSpc>
                        <a:spcAft>
                          <a:spcPts val="1000"/>
                        </a:spcAft>
                      </a:pPr>
                      <a:r>
                        <a:rPr lang="fr-FR" sz="1400" kern="15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rPr>
                        <a:t> </a:t>
                      </a:r>
                      <a:endParaRPr lang="fr-BE" sz="1400" dirty="0">
                        <a:solidFill>
                          <a:schemeClr val="tx1">
                            <a:lumMod val="50000"/>
                            <a:lumOff val="50000"/>
                          </a:schemeClr>
                        </a:solidFill>
                        <a:effectLst/>
                        <a:latin typeface="Lato" panose="020F0502020204030203" pitchFamily="34" charset="0"/>
                        <a:ea typeface="Lato" panose="020F0502020204030203" pitchFamily="34" charset="0"/>
                        <a:cs typeface="Lato" panose="020F0502020204030203" pitchFamily="34" charset="0"/>
                      </a:endParaRPr>
                    </a:p>
                  </a:txBody>
                  <a:tcPr marL="44450" marR="4445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283500815"/>
                  </a:ext>
                </a:extLst>
              </a:tr>
            </a:tbl>
          </a:graphicData>
        </a:graphic>
      </p:graphicFrame>
      <p:sp>
        <p:nvSpPr>
          <p:cNvPr id="17" name="ZoneTexte 16">
            <a:extLst>
              <a:ext uri="{FF2B5EF4-FFF2-40B4-BE49-F238E27FC236}">
                <a16:creationId xmlns:a16="http://schemas.microsoft.com/office/drawing/2014/main" id="{9E464C9A-5ED4-494A-B073-E88FD8C89D46}"/>
              </a:ext>
            </a:extLst>
          </p:cNvPr>
          <p:cNvSpPr txBox="1">
            <a:spLocks noGrp="1" noRot="1" noMove="1" noResize="1" noEditPoints="1" noAdjustHandles="1" noChangeArrowheads="1" noChangeShapeType="1"/>
          </p:cNvSpPr>
          <p:nvPr/>
        </p:nvSpPr>
        <p:spPr>
          <a:xfrm>
            <a:off x="6950528" y="1366898"/>
            <a:ext cx="4827796" cy="2503121"/>
          </a:xfrm>
          <a:prstGeom prst="rect">
            <a:avLst/>
          </a:prstGeom>
          <a:noFill/>
        </p:spPr>
        <p:txBody>
          <a:bodyPr wrap="square">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err="1">
                <a:ln>
                  <a:noFill/>
                </a:ln>
                <a:solidFill>
                  <a:schemeClr val="tx1"/>
                </a:solidFill>
                <a:effectLst/>
                <a:latin typeface="Lato" panose="020F0502020204030203" pitchFamily="34" charset="0"/>
                <a:ea typeface="Lato" panose="020F0502020204030203" pitchFamily="34" charset="0"/>
                <a:cs typeface="Lato" panose="020F0502020204030203" pitchFamily="34" charset="0"/>
              </a:rPr>
              <a:t>Voor</a:t>
            </a:r>
            <a:r>
              <a:rPr kumimoji="0" lang="fr-FR" altLang="fr-FR" sz="1400" b="0"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rPr>
              <a:t> de </a:t>
            </a:r>
            <a:r>
              <a:rPr kumimoji="0" lang="fr-FR" altLang="fr-FR" sz="1400" b="0" i="0" u="none" strike="noStrike" cap="none" normalizeH="0" baseline="0" dirty="0" err="1">
                <a:ln>
                  <a:noFill/>
                </a:ln>
                <a:solidFill>
                  <a:schemeClr val="tx1"/>
                </a:solidFill>
                <a:effectLst/>
                <a:latin typeface="Lato" panose="020F0502020204030203" pitchFamily="34" charset="0"/>
                <a:ea typeface="Lato" panose="020F0502020204030203" pitchFamily="34" charset="0"/>
                <a:cs typeface="Lato" panose="020F0502020204030203" pitchFamily="34" charset="0"/>
              </a:rPr>
              <a:t>organisatie</a:t>
            </a:r>
            <a:r>
              <a:rPr kumimoji="0" lang="fr-FR" altLang="fr-FR" sz="1400" b="0"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BE" altLang="fr-FR" sz="1400" b="0"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err="1">
                <a:ln>
                  <a:noFill/>
                </a:ln>
                <a:solidFill>
                  <a:schemeClr val="tx1"/>
                </a:solidFill>
                <a:effectLst/>
                <a:latin typeface="Lato" panose="020F0502020204030203" pitchFamily="34" charset="0"/>
                <a:ea typeface="Lato" panose="020F0502020204030203" pitchFamily="34" charset="0"/>
                <a:cs typeface="Lato" panose="020F0502020204030203" pitchFamily="34" charset="0"/>
              </a:rPr>
              <a:t>Verklaar</a:t>
            </a:r>
            <a:r>
              <a:rPr kumimoji="0" lang="fr-FR" altLang="fr-FR" sz="1400" b="0"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rPr>
              <a:t> ik op </a:t>
            </a:r>
            <a:r>
              <a:rPr kumimoji="0" lang="fr-FR" altLang="fr-FR" sz="1400" b="0" i="0" u="none" strike="noStrike" cap="none" normalizeH="0" baseline="0" dirty="0" err="1">
                <a:ln>
                  <a:noFill/>
                </a:ln>
                <a:solidFill>
                  <a:schemeClr val="tx1"/>
                </a:solidFill>
                <a:effectLst/>
                <a:latin typeface="Lato" panose="020F0502020204030203" pitchFamily="34" charset="0"/>
                <a:ea typeface="Lato" panose="020F0502020204030203" pitchFamily="34" charset="0"/>
                <a:cs typeface="Lato" panose="020F0502020204030203" pitchFamily="34" charset="0"/>
              </a:rPr>
              <a:t>erewoord</a:t>
            </a:r>
            <a:r>
              <a:rPr kumimoji="0" lang="fr-FR" altLang="fr-FR" sz="1400" b="0"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rPr>
              <a:t> </a:t>
            </a:r>
            <a:r>
              <a:rPr kumimoji="0" lang="fr-FR" altLang="fr-FR" sz="1400" b="0" i="0" u="none" strike="noStrike" cap="none" normalizeH="0" baseline="0" dirty="0" err="1">
                <a:ln>
                  <a:noFill/>
                </a:ln>
                <a:solidFill>
                  <a:schemeClr val="tx1"/>
                </a:solidFill>
                <a:effectLst/>
                <a:latin typeface="Lato" panose="020F0502020204030203" pitchFamily="34" charset="0"/>
                <a:ea typeface="Lato" panose="020F0502020204030203" pitchFamily="34" charset="0"/>
                <a:cs typeface="Lato" panose="020F0502020204030203" pitchFamily="34" charset="0"/>
              </a:rPr>
              <a:t>dat</a:t>
            </a:r>
            <a:r>
              <a:rPr kumimoji="0" lang="fr-FR" altLang="fr-FR" sz="1400" b="0"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rPr>
              <a:t> </a:t>
            </a:r>
            <a:r>
              <a:rPr kumimoji="0" lang="fr-FR" altLang="fr-FR" sz="1400" b="0" i="0" u="none" strike="noStrike" cap="none" normalizeH="0" baseline="0" dirty="0" err="1">
                <a:ln>
                  <a:noFill/>
                </a:ln>
                <a:solidFill>
                  <a:schemeClr val="tx1"/>
                </a:solidFill>
                <a:effectLst/>
                <a:latin typeface="Lato" panose="020F0502020204030203" pitchFamily="34" charset="0"/>
                <a:ea typeface="Lato" panose="020F0502020204030203" pitchFamily="34" charset="0"/>
                <a:cs typeface="Lato" panose="020F0502020204030203" pitchFamily="34" charset="0"/>
              </a:rPr>
              <a:t>alle</a:t>
            </a:r>
            <a:r>
              <a:rPr kumimoji="0" lang="fr-FR" altLang="fr-FR" sz="1400" b="0"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rPr>
              <a:t> </a:t>
            </a:r>
            <a:r>
              <a:rPr kumimoji="0" lang="fr-FR" altLang="fr-FR" sz="1400" b="0" i="0" u="none" strike="noStrike" cap="none" normalizeH="0" baseline="0" dirty="0" err="1">
                <a:ln>
                  <a:noFill/>
                </a:ln>
                <a:solidFill>
                  <a:schemeClr val="tx1"/>
                </a:solidFill>
                <a:effectLst/>
                <a:latin typeface="Lato" panose="020F0502020204030203" pitchFamily="34" charset="0"/>
                <a:ea typeface="Lato" panose="020F0502020204030203" pitchFamily="34" charset="0"/>
                <a:cs typeface="Lato" panose="020F0502020204030203" pitchFamily="34" charset="0"/>
              </a:rPr>
              <a:t>verstrekte</a:t>
            </a:r>
            <a:r>
              <a:rPr kumimoji="0" lang="fr-FR" altLang="fr-FR" sz="1400" b="0"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rPr>
              <a:t> </a:t>
            </a:r>
            <a:r>
              <a:rPr kumimoji="0" lang="fr-FR" altLang="fr-FR" sz="1400" b="0" i="0" u="none" strike="noStrike" cap="none" normalizeH="0" baseline="0" dirty="0" err="1">
                <a:ln>
                  <a:noFill/>
                </a:ln>
                <a:solidFill>
                  <a:schemeClr val="tx1"/>
                </a:solidFill>
                <a:effectLst/>
                <a:latin typeface="Lato" panose="020F0502020204030203" pitchFamily="34" charset="0"/>
                <a:ea typeface="Lato" panose="020F0502020204030203" pitchFamily="34" charset="0"/>
                <a:cs typeface="Lato" panose="020F0502020204030203" pitchFamily="34" charset="0"/>
              </a:rPr>
              <a:t>gegevens</a:t>
            </a:r>
            <a:r>
              <a:rPr kumimoji="0" lang="fr-FR" altLang="fr-FR" sz="1400" b="0"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rPr>
              <a:t> correct </a:t>
            </a:r>
            <a:r>
              <a:rPr kumimoji="0" lang="fr-FR" altLang="fr-FR" sz="1400" b="0" i="0" u="none" strike="noStrike" cap="none" normalizeH="0" baseline="0" dirty="0" err="1">
                <a:ln>
                  <a:noFill/>
                </a:ln>
                <a:solidFill>
                  <a:schemeClr val="tx1"/>
                </a:solidFill>
                <a:effectLst/>
                <a:latin typeface="Lato" panose="020F0502020204030203" pitchFamily="34" charset="0"/>
                <a:ea typeface="Lato" panose="020F0502020204030203" pitchFamily="34" charset="0"/>
                <a:cs typeface="Lato" panose="020F0502020204030203" pitchFamily="34" charset="0"/>
              </a:rPr>
              <a:t>zijn</a:t>
            </a:r>
            <a:r>
              <a:rPr kumimoji="0" lang="fr-FR" altLang="fr-FR" sz="1400" b="0"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rPr>
              <a:t> en </a:t>
            </a:r>
            <a:r>
              <a:rPr kumimoji="0" lang="fr-FR" altLang="fr-FR" sz="1400" b="0" i="0" u="none" strike="noStrike" cap="none" normalizeH="0" baseline="0" dirty="0" err="1">
                <a:ln>
                  <a:noFill/>
                </a:ln>
                <a:solidFill>
                  <a:schemeClr val="tx1"/>
                </a:solidFill>
                <a:effectLst/>
                <a:latin typeface="Lato" panose="020F0502020204030203" pitchFamily="34" charset="0"/>
                <a:ea typeface="Lato" panose="020F0502020204030203" pitchFamily="34" charset="0"/>
                <a:cs typeface="Lato" panose="020F0502020204030203" pitchFamily="34" charset="0"/>
              </a:rPr>
              <a:t>geef</a:t>
            </a:r>
            <a:r>
              <a:rPr kumimoji="0" lang="fr-FR" altLang="fr-FR" sz="1400" b="0"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rPr>
              <a:t> ik de </a:t>
            </a:r>
            <a:r>
              <a:rPr kumimoji="0" lang="fr-FR" altLang="fr-FR" sz="1400" b="0" i="0" u="none" strike="noStrike" cap="none" normalizeH="0" baseline="0" dirty="0" err="1">
                <a:ln>
                  <a:noFill/>
                </a:ln>
                <a:solidFill>
                  <a:schemeClr val="tx1"/>
                </a:solidFill>
                <a:effectLst/>
                <a:latin typeface="Lato" panose="020F0502020204030203" pitchFamily="34" charset="0"/>
                <a:ea typeface="Lato" panose="020F0502020204030203" pitchFamily="34" charset="0"/>
                <a:cs typeface="Lato" panose="020F0502020204030203" pitchFamily="34" charset="0"/>
              </a:rPr>
              <a:t>toelating</a:t>
            </a:r>
            <a:r>
              <a:rPr kumimoji="0" lang="fr-FR" altLang="fr-FR" sz="1400" b="0"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rPr>
              <a:t> </a:t>
            </a:r>
            <a:r>
              <a:rPr kumimoji="0" lang="fr-FR" altLang="fr-FR" sz="1400" b="0" i="0" u="none" strike="noStrike" cap="none" normalizeH="0" baseline="0" dirty="0" err="1">
                <a:ln>
                  <a:noFill/>
                </a:ln>
                <a:solidFill>
                  <a:schemeClr val="tx1"/>
                </a:solidFill>
                <a:effectLst/>
                <a:latin typeface="Lato" panose="020F0502020204030203" pitchFamily="34" charset="0"/>
                <a:ea typeface="Lato" panose="020F0502020204030203" pitchFamily="34" charset="0"/>
                <a:cs typeface="Lato" panose="020F0502020204030203" pitchFamily="34" charset="0"/>
              </a:rPr>
              <a:t>aan</a:t>
            </a:r>
            <a:r>
              <a:rPr kumimoji="0" lang="fr-FR" altLang="fr-FR" sz="1400" b="0"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rPr>
              <a:t> de </a:t>
            </a:r>
            <a:r>
              <a:rPr kumimoji="0" lang="fr-FR" altLang="fr-FR" sz="1400" b="0" i="0" u="none" strike="noStrike" cap="none" normalizeH="0" baseline="0" dirty="0" err="1">
                <a:ln>
                  <a:noFill/>
                </a:ln>
                <a:solidFill>
                  <a:schemeClr val="tx1"/>
                </a:solidFill>
                <a:effectLst/>
                <a:latin typeface="Lato" panose="020F0502020204030203" pitchFamily="34" charset="0"/>
                <a:ea typeface="Lato" panose="020F0502020204030203" pitchFamily="34" charset="0"/>
                <a:cs typeface="Lato" panose="020F0502020204030203" pitchFamily="34" charset="0"/>
              </a:rPr>
              <a:t>bevoegde</a:t>
            </a:r>
            <a:r>
              <a:rPr kumimoji="0" lang="fr-FR" altLang="fr-FR" sz="1400" b="0"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rPr>
              <a:t> </a:t>
            </a:r>
            <a:r>
              <a:rPr kumimoji="0" lang="fr-FR" altLang="fr-FR" sz="1400" b="0" i="0" u="none" strike="noStrike" cap="none" normalizeH="0" baseline="0" dirty="0" err="1">
                <a:ln>
                  <a:noFill/>
                </a:ln>
                <a:solidFill>
                  <a:schemeClr val="tx1"/>
                </a:solidFill>
                <a:effectLst/>
                <a:latin typeface="Lato" panose="020F0502020204030203" pitchFamily="34" charset="0"/>
                <a:ea typeface="Lato" panose="020F0502020204030203" pitchFamily="34" charset="0"/>
                <a:cs typeface="Lato" panose="020F0502020204030203" pitchFamily="34" charset="0"/>
              </a:rPr>
              <a:t>instanties</a:t>
            </a:r>
            <a:r>
              <a:rPr kumimoji="0" lang="fr-FR" altLang="fr-FR" sz="1400" b="0"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rPr>
              <a:t> om ter </a:t>
            </a:r>
            <a:r>
              <a:rPr kumimoji="0" lang="fr-FR" altLang="fr-FR" sz="1400" b="0" i="0" u="none" strike="noStrike" cap="none" normalizeH="0" baseline="0" dirty="0" err="1">
                <a:ln>
                  <a:noFill/>
                </a:ln>
                <a:solidFill>
                  <a:schemeClr val="tx1"/>
                </a:solidFill>
                <a:effectLst/>
                <a:latin typeface="Lato" panose="020F0502020204030203" pitchFamily="34" charset="0"/>
                <a:ea typeface="Lato" panose="020F0502020204030203" pitchFamily="34" charset="0"/>
                <a:cs typeface="Lato" panose="020F0502020204030203" pitchFamily="34" charset="0"/>
              </a:rPr>
              <a:t>plaatse</a:t>
            </a:r>
            <a:r>
              <a:rPr kumimoji="0" lang="fr-FR" altLang="fr-FR" sz="1400" b="0"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rPr>
              <a:t> te </a:t>
            </a:r>
            <a:r>
              <a:rPr kumimoji="0" lang="fr-FR" altLang="fr-FR" sz="1400" b="0" i="0" u="none" strike="noStrike" cap="none" normalizeH="0" baseline="0" dirty="0" err="1">
                <a:ln>
                  <a:noFill/>
                </a:ln>
                <a:solidFill>
                  <a:schemeClr val="tx1"/>
                </a:solidFill>
                <a:effectLst/>
                <a:latin typeface="Lato" panose="020F0502020204030203" pitchFamily="34" charset="0"/>
                <a:ea typeface="Lato" panose="020F0502020204030203" pitchFamily="34" charset="0"/>
                <a:cs typeface="Lato" panose="020F0502020204030203" pitchFamily="34" charset="0"/>
              </a:rPr>
              <a:t>komen</a:t>
            </a:r>
            <a:r>
              <a:rPr kumimoji="0" lang="fr-FR" altLang="fr-FR" sz="1400" b="0"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rPr>
              <a:t> </a:t>
            </a:r>
            <a:r>
              <a:rPr kumimoji="0" lang="fr-FR" altLang="fr-FR" sz="1400" b="0" i="0" u="none" strike="noStrike" cap="none" normalizeH="0" baseline="0" dirty="0" err="1">
                <a:ln>
                  <a:noFill/>
                </a:ln>
                <a:solidFill>
                  <a:schemeClr val="tx1"/>
                </a:solidFill>
                <a:effectLst/>
                <a:latin typeface="Lato" panose="020F0502020204030203" pitchFamily="34" charset="0"/>
                <a:ea typeface="Lato" panose="020F0502020204030203" pitchFamily="34" charset="0"/>
                <a:cs typeface="Lato" panose="020F0502020204030203" pitchFamily="34" charset="0"/>
              </a:rPr>
              <a:t>controleren</a:t>
            </a:r>
            <a:r>
              <a:rPr kumimoji="0" lang="fr-FR" altLang="fr-FR" sz="1400" b="0"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rPr>
              <a:t> indien </a:t>
            </a:r>
            <a:r>
              <a:rPr kumimoji="0" lang="fr-FR" altLang="fr-FR" sz="1400" b="0" i="0" u="none" strike="noStrike" cap="none" normalizeH="0" baseline="0" dirty="0" err="1">
                <a:ln>
                  <a:noFill/>
                </a:ln>
                <a:solidFill>
                  <a:schemeClr val="tx1"/>
                </a:solidFill>
                <a:effectLst/>
                <a:latin typeface="Lato" panose="020F0502020204030203" pitchFamily="34" charset="0"/>
                <a:ea typeface="Lato" panose="020F0502020204030203" pitchFamily="34" charset="0"/>
                <a:cs typeface="Lato" panose="020F0502020204030203" pitchFamily="34" charset="0"/>
              </a:rPr>
              <a:t>nodig</a:t>
            </a:r>
            <a:r>
              <a:rPr kumimoji="0" lang="fr-FR" altLang="fr-FR" sz="1400" b="0"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BE" altLang="fr-FR" sz="1400" b="0"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err="1">
                <a:ln>
                  <a:noFill/>
                </a:ln>
                <a:solidFill>
                  <a:schemeClr val="tx1"/>
                </a:solidFill>
                <a:effectLst/>
                <a:latin typeface="Lato" panose="020F0502020204030203" pitchFamily="34" charset="0"/>
                <a:ea typeface="Lato" panose="020F0502020204030203" pitchFamily="34" charset="0"/>
                <a:cs typeface="Lato" panose="020F0502020204030203" pitchFamily="34" charset="0"/>
              </a:rPr>
              <a:t>Datum</a:t>
            </a:r>
            <a:r>
              <a:rPr kumimoji="0" lang="fr-FR" altLang="fr-FR" sz="1400" b="0"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rPr>
              <a:t> : (dd/mm/</a:t>
            </a:r>
            <a:r>
              <a:rPr kumimoji="0" lang="fr-FR" altLang="fr-FR" sz="1400" b="0" i="0" u="none" strike="noStrike" cap="none" normalizeH="0" baseline="0" dirty="0" err="1">
                <a:ln>
                  <a:noFill/>
                </a:ln>
                <a:solidFill>
                  <a:schemeClr val="tx1"/>
                </a:solidFill>
                <a:effectLst/>
                <a:latin typeface="Lato" panose="020F0502020204030203" pitchFamily="34" charset="0"/>
                <a:ea typeface="Lato" panose="020F0502020204030203" pitchFamily="34" charset="0"/>
                <a:cs typeface="Lato" panose="020F0502020204030203" pitchFamily="34" charset="0"/>
              </a:rPr>
              <a:t>jjjj</a:t>
            </a:r>
            <a:r>
              <a:rPr kumimoji="0" lang="fr-FR" altLang="fr-FR" sz="1400" b="0"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sz="1400" b="0"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endParaRPr>
          </a:p>
          <a:p>
            <a:pPr algn="just">
              <a:lnSpc>
                <a:spcPct val="115000"/>
              </a:lnSpc>
              <a:spcAft>
                <a:spcPts val="1000"/>
              </a:spcAft>
            </a:pPr>
            <a:r>
              <a:rPr lang="fr-FR" sz="1400" b="1" u="sng" kern="50" dirty="0" err="1">
                <a:effectLst/>
                <a:latin typeface="Lato" panose="020F0502020204030203" pitchFamily="34" charset="0"/>
                <a:ea typeface="Lato" panose="020F0502020204030203" pitchFamily="34" charset="0"/>
                <a:cs typeface="Lato" panose="020F0502020204030203" pitchFamily="34" charset="0"/>
              </a:rPr>
              <a:t>Namen</a:t>
            </a:r>
            <a:r>
              <a:rPr lang="fr-FR" sz="1400" b="1" u="sng" kern="50" dirty="0">
                <a:effectLst/>
                <a:latin typeface="Lato" panose="020F0502020204030203" pitchFamily="34" charset="0"/>
                <a:ea typeface="Lato" panose="020F0502020204030203" pitchFamily="34" charset="0"/>
                <a:cs typeface="Lato" panose="020F0502020204030203" pitchFamily="34" charset="0"/>
              </a:rPr>
              <a:t> en </a:t>
            </a:r>
            <a:r>
              <a:rPr lang="fr-FR" sz="1400" b="1" u="sng" kern="50" dirty="0" err="1">
                <a:effectLst/>
                <a:latin typeface="Lato" panose="020F0502020204030203" pitchFamily="34" charset="0"/>
                <a:ea typeface="Lato" panose="020F0502020204030203" pitchFamily="34" charset="0"/>
                <a:cs typeface="Lato" panose="020F0502020204030203" pitchFamily="34" charset="0"/>
              </a:rPr>
              <a:t>handtekeningen</a:t>
            </a:r>
            <a:r>
              <a:rPr lang="fr-FR" sz="1400" b="1" u="sng" kern="50" dirty="0">
                <a:effectLst/>
                <a:latin typeface="Lato" panose="020F0502020204030203" pitchFamily="34" charset="0"/>
                <a:ea typeface="Lato" panose="020F0502020204030203" pitchFamily="34" charset="0"/>
                <a:cs typeface="Lato" panose="020F0502020204030203" pitchFamily="34" charset="0"/>
              </a:rPr>
              <a:t> van de </a:t>
            </a:r>
            <a:r>
              <a:rPr lang="fr-FR" sz="1400" b="1" u="sng" kern="50" dirty="0" err="1">
                <a:effectLst/>
                <a:latin typeface="Lato" panose="020F0502020204030203" pitchFamily="34" charset="0"/>
                <a:ea typeface="Lato" panose="020F0502020204030203" pitchFamily="34" charset="0"/>
                <a:cs typeface="Lato" panose="020F0502020204030203" pitchFamily="34" charset="0"/>
              </a:rPr>
              <a:t>contactpersoon</a:t>
            </a:r>
            <a:r>
              <a:rPr lang="fr-FR" sz="1400" b="1" u="sng" kern="50" dirty="0">
                <a:effectLst/>
                <a:latin typeface="Lato" panose="020F0502020204030203" pitchFamily="34" charset="0"/>
                <a:ea typeface="Lato" panose="020F0502020204030203" pitchFamily="34" charset="0"/>
                <a:cs typeface="Lato" panose="020F0502020204030203" pitchFamily="34" charset="0"/>
              </a:rPr>
              <a:t> en </a:t>
            </a:r>
            <a:r>
              <a:rPr lang="fr-FR" sz="1400" b="1" u="sng" kern="50" dirty="0" err="1">
                <a:effectLst/>
                <a:latin typeface="Lato" panose="020F0502020204030203" pitchFamily="34" charset="0"/>
                <a:ea typeface="Lato" panose="020F0502020204030203" pitchFamily="34" charset="0"/>
                <a:cs typeface="Lato" panose="020F0502020204030203" pitchFamily="34" charset="0"/>
              </a:rPr>
              <a:t>alle</a:t>
            </a:r>
            <a:r>
              <a:rPr lang="fr-FR" sz="1400" b="1" u="sng" kern="50" dirty="0">
                <a:effectLst/>
                <a:latin typeface="Lato" panose="020F0502020204030203" pitchFamily="34" charset="0"/>
                <a:ea typeface="Lato" panose="020F0502020204030203" pitchFamily="34" charset="0"/>
                <a:cs typeface="Lato" panose="020F0502020204030203" pitchFamily="34" charset="0"/>
              </a:rPr>
              <a:t> </a:t>
            </a:r>
            <a:r>
              <a:rPr lang="fr-FR" sz="1400" b="1" u="sng" kern="50" dirty="0" err="1">
                <a:effectLst/>
                <a:latin typeface="Lato" panose="020F0502020204030203" pitchFamily="34" charset="0"/>
                <a:ea typeface="Lato" panose="020F0502020204030203" pitchFamily="34" charset="0"/>
                <a:cs typeface="Lato" panose="020F0502020204030203" pitchFamily="34" charset="0"/>
              </a:rPr>
              <a:t>leden</a:t>
            </a:r>
            <a:r>
              <a:rPr lang="fr-FR" sz="1400" b="1" u="sng" kern="50" dirty="0">
                <a:effectLst/>
                <a:latin typeface="Lato" panose="020F0502020204030203" pitchFamily="34" charset="0"/>
                <a:ea typeface="Lato" panose="020F0502020204030203" pitchFamily="34" charset="0"/>
                <a:cs typeface="Lato" panose="020F0502020204030203" pitchFamily="34" charset="0"/>
              </a:rPr>
              <a:t> van de </a:t>
            </a:r>
            <a:r>
              <a:rPr lang="fr-FR" sz="1400" b="1" u="sng" kern="50" dirty="0" err="1">
                <a:effectLst/>
                <a:latin typeface="Lato" panose="020F0502020204030203" pitchFamily="34" charset="0"/>
                <a:ea typeface="Lato" panose="020F0502020204030203" pitchFamily="34" charset="0"/>
                <a:cs typeface="Lato" panose="020F0502020204030203" pitchFamily="34" charset="0"/>
              </a:rPr>
              <a:t>stuurgroep</a:t>
            </a:r>
            <a:endParaRPr lang="fr-BE" sz="1400" kern="50" dirty="0">
              <a:effectLst/>
              <a:latin typeface="Lato" panose="020F0502020204030203" pitchFamily="34" charset="0"/>
              <a:ea typeface="Lato" panose="020F0502020204030203" pitchFamily="34" charset="0"/>
              <a:cs typeface="Lato" panose="020F0502020204030203" pitchFamily="34" charset="0"/>
            </a:endParaRPr>
          </a:p>
        </p:txBody>
      </p:sp>
      <p:cxnSp>
        <p:nvCxnSpPr>
          <p:cNvPr id="9" name="Connecteur droit 8">
            <a:extLst>
              <a:ext uri="{FF2B5EF4-FFF2-40B4-BE49-F238E27FC236}">
                <a16:creationId xmlns:a16="http://schemas.microsoft.com/office/drawing/2014/main" id="{1044796E-1874-4617-A061-785323C0E321}"/>
              </a:ext>
            </a:extLst>
          </p:cNvPr>
          <p:cNvCxnSpPr>
            <a:cxnSpLocks noGrp="1" noRot="1" noMove="1" noResize="1" noEditPoints="1" noAdjustHandles="1" noChangeArrowheads="1" noChangeShapeType="1"/>
          </p:cNvCxnSpPr>
          <p:nvPr/>
        </p:nvCxnSpPr>
        <p:spPr>
          <a:xfrm>
            <a:off x="6487886" y="1998285"/>
            <a:ext cx="0" cy="4250115"/>
          </a:xfrm>
          <a:prstGeom prst="line">
            <a:avLst/>
          </a:prstGeom>
          <a:ln w="57150">
            <a:solidFill>
              <a:srgbClr val="218351"/>
            </a:solidFill>
          </a:ln>
        </p:spPr>
        <p:style>
          <a:lnRef idx="1">
            <a:schemeClr val="accent1"/>
          </a:lnRef>
          <a:fillRef idx="0">
            <a:schemeClr val="accent1"/>
          </a:fillRef>
          <a:effectRef idx="0">
            <a:schemeClr val="accent1"/>
          </a:effectRef>
          <a:fontRef idx="minor">
            <a:schemeClr val="tx1"/>
          </a:fontRef>
        </p:style>
      </p:cxnSp>
      <p:sp>
        <p:nvSpPr>
          <p:cNvPr id="20" name="Ellipse 19">
            <a:extLst>
              <a:ext uri="{FF2B5EF4-FFF2-40B4-BE49-F238E27FC236}">
                <a16:creationId xmlns:a16="http://schemas.microsoft.com/office/drawing/2014/main" id="{5488A4D3-36D4-421B-B4E7-7266EC80A182}"/>
              </a:ext>
            </a:extLst>
          </p:cNvPr>
          <p:cNvSpPr>
            <a:spLocks noGrp="1" noRot="1" noMove="1" noResize="1" noEditPoints="1" noAdjustHandles="1" noChangeArrowheads="1" noChangeShapeType="1"/>
          </p:cNvSpPr>
          <p:nvPr/>
        </p:nvSpPr>
        <p:spPr>
          <a:xfrm>
            <a:off x="474072" y="626813"/>
            <a:ext cx="560071" cy="500857"/>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CR 6</a:t>
            </a:r>
            <a:endParaRPr lang="fr-BE" sz="1400" b="1" dirty="0"/>
          </a:p>
        </p:txBody>
      </p:sp>
      <p:sp>
        <p:nvSpPr>
          <p:cNvPr id="21" name="Ellipse 20">
            <a:extLst>
              <a:ext uri="{FF2B5EF4-FFF2-40B4-BE49-F238E27FC236}">
                <a16:creationId xmlns:a16="http://schemas.microsoft.com/office/drawing/2014/main" id="{EBE5B968-04BE-4D18-8471-744EA87BD4A9}"/>
              </a:ext>
            </a:extLst>
          </p:cNvPr>
          <p:cNvSpPr>
            <a:spLocks noGrp="1" noRot="1" noMove="1" noResize="1" noEditPoints="1" noAdjustHandles="1" noChangeArrowheads="1" noChangeShapeType="1"/>
          </p:cNvSpPr>
          <p:nvPr/>
        </p:nvSpPr>
        <p:spPr>
          <a:xfrm>
            <a:off x="1239258" y="588815"/>
            <a:ext cx="560071" cy="576852"/>
          </a:xfrm>
          <a:prstGeom prst="ellipse">
            <a:avLst/>
          </a:prstGeom>
          <a:solidFill>
            <a:srgbClr val="70AD47"/>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CS 5</a:t>
            </a:r>
            <a:endParaRPr lang="fr-BE" sz="1400" b="1" dirty="0"/>
          </a:p>
        </p:txBody>
      </p:sp>
    </p:spTree>
    <p:extLst>
      <p:ext uri="{BB962C8B-B14F-4D97-AF65-F5344CB8AC3E}">
        <p14:creationId xmlns:p14="http://schemas.microsoft.com/office/powerpoint/2010/main" val="392874288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ous-titre 2">
            <a:extLst>
              <a:ext uri="{FF2B5EF4-FFF2-40B4-BE49-F238E27FC236}">
                <a16:creationId xmlns:a16="http://schemas.microsoft.com/office/drawing/2014/main" id="{E357DC3D-665D-4BF9-9009-FD698B3E6770}"/>
              </a:ext>
            </a:extLst>
          </p:cNvPr>
          <p:cNvSpPr txBox="1">
            <a:spLocks/>
          </p:cNvSpPr>
          <p:nvPr/>
        </p:nvSpPr>
        <p:spPr>
          <a:xfrm>
            <a:off x="7330572" y="6309968"/>
            <a:ext cx="2677842" cy="425045"/>
          </a:xfrm>
          <a:prstGeom prst="rect">
            <a:avLst/>
          </a:prstGeom>
          <a:no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fr-BE" sz="1600" dirty="0">
              <a:solidFill>
                <a:schemeClr val="tx1">
                  <a:lumMod val="50000"/>
                  <a:lumOff val="50000"/>
                </a:schemeClr>
              </a:solidFill>
            </a:endParaRPr>
          </a:p>
        </p:txBody>
      </p:sp>
      <p:sp>
        <p:nvSpPr>
          <p:cNvPr id="4" name="Rectangle 3">
            <a:extLst>
              <a:ext uri="{FF2B5EF4-FFF2-40B4-BE49-F238E27FC236}">
                <a16:creationId xmlns:a16="http://schemas.microsoft.com/office/drawing/2014/main" id="{FC77D40B-38DA-47A7-B5EB-B322CEE74998}"/>
              </a:ext>
            </a:extLst>
          </p:cNvPr>
          <p:cNvSpPr>
            <a:spLocks noGrp="1" noRot="1" noMove="1" noResize="1" noEditPoints="1" noAdjustHandles="1" noChangeArrowheads="1" noChangeShapeType="1"/>
          </p:cNvSpPr>
          <p:nvPr/>
        </p:nvSpPr>
        <p:spPr>
          <a:xfrm>
            <a:off x="2912965" y="6349765"/>
            <a:ext cx="6195219" cy="461665"/>
          </a:xfrm>
          <a:prstGeom prst="rect">
            <a:avLst/>
          </a:prstGeom>
        </p:spPr>
        <p:txBody>
          <a:bodyPr wrap="square">
            <a:spAutoFit/>
          </a:bodyPr>
          <a:lstStyle/>
          <a:p>
            <a:pPr algn="ctr">
              <a:defRPr/>
            </a:pPr>
            <a:r>
              <a:rPr lang="fr-BE" sz="1200" b="1" dirty="0">
                <a:solidFill>
                  <a:schemeClr val="bg2">
                    <a:lumMod val="75000"/>
                  </a:schemeClr>
                </a:solidFill>
              </a:rPr>
              <a:t>2022</a:t>
            </a:r>
          </a:p>
          <a:p>
            <a:pPr algn="ctr">
              <a:defRPr/>
            </a:pPr>
            <a:r>
              <a:rPr lang="fr-BE" sz="1200" b="1" dirty="0">
                <a:solidFill>
                  <a:schemeClr val="bg2">
                    <a:lumMod val="75000"/>
                  </a:schemeClr>
                </a:solidFill>
              </a:rPr>
              <a:t>Bruxelles Environnement – </a:t>
            </a:r>
            <a:r>
              <a:rPr lang="fr-BE" sz="1200" b="1" dirty="0" err="1">
                <a:solidFill>
                  <a:schemeClr val="bg2">
                    <a:lumMod val="75000"/>
                  </a:schemeClr>
                </a:solidFill>
              </a:rPr>
              <a:t>Leefmilieu</a:t>
            </a:r>
            <a:r>
              <a:rPr lang="fr-BE" sz="1200" b="1" dirty="0">
                <a:solidFill>
                  <a:schemeClr val="bg2">
                    <a:lumMod val="75000"/>
                  </a:schemeClr>
                </a:solidFill>
              </a:rPr>
              <a:t> Brussel</a:t>
            </a:r>
          </a:p>
        </p:txBody>
      </p:sp>
      <p:pic>
        <p:nvPicPr>
          <p:cNvPr id="42" name="Image 5" descr="Actions_Quart-dur-bil.png">
            <a:extLst>
              <a:ext uri="{FF2B5EF4-FFF2-40B4-BE49-F238E27FC236}">
                <a16:creationId xmlns:a16="http://schemas.microsoft.com/office/drawing/2014/main" id="{019ADD33-5D3B-4BF7-A7EA-6FFAA566A820}"/>
              </a:ext>
            </a:extLst>
          </p:cNvPr>
          <p:cNvPicPr>
            <a:picLocks noGrp="1" noRot="1" noChangeAspect="1" noMove="1" noResize="1" noEditPoints="1" noAdjustHandles="1" noChangeArrowheads="1" noChangeShapeType="1" noCrop="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817508" y="6055171"/>
            <a:ext cx="2339975"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D4C552FC-AABE-41D4-861E-58B0614CA953}"/>
              </a:ext>
            </a:extLst>
          </p:cNvPr>
          <p:cNvSpPr/>
          <p:nvPr/>
        </p:nvSpPr>
        <p:spPr>
          <a:xfrm>
            <a:off x="0" y="0"/>
            <a:ext cx="12192000" cy="3498040"/>
          </a:xfrm>
          <a:prstGeom prst="rect">
            <a:avLst/>
          </a:prstGeom>
          <a:solidFill>
            <a:srgbClr val="D73958"/>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solidFill>
                <a:srgbClr val="218351"/>
              </a:solidFill>
            </a:endParaRPr>
          </a:p>
        </p:txBody>
      </p:sp>
      <p:sp>
        <p:nvSpPr>
          <p:cNvPr id="2" name="Titre 1">
            <a:extLst>
              <a:ext uri="{FF2B5EF4-FFF2-40B4-BE49-F238E27FC236}">
                <a16:creationId xmlns:a16="http://schemas.microsoft.com/office/drawing/2014/main" id="{DB40874A-88A9-4C9A-B4F1-7AF26D5DF8F3}"/>
              </a:ext>
            </a:extLst>
          </p:cNvPr>
          <p:cNvSpPr>
            <a:spLocks noGrp="1" noRot="1" noMove="1" noResize="1" noEditPoints="1" noAdjustHandles="1" noChangeArrowheads="1" noChangeShapeType="1"/>
          </p:cNvSpPr>
          <p:nvPr>
            <p:ph type="ctrTitle"/>
          </p:nvPr>
        </p:nvSpPr>
        <p:spPr>
          <a:xfrm>
            <a:off x="2777932" y="4126099"/>
            <a:ext cx="7039576" cy="1516014"/>
          </a:xfrm>
          <a:effectLst>
            <a:softEdge rad="31750"/>
          </a:effectLst>
        </p:spPr>
        <p:txBody>
          <a:bodyPr>
            <a:normAutofit/>
          </a:bodyPr>
          <a:lstStyle/>
          <a:p>
            <a:r>
              <a:rPr lang="fr-BE" altLang="fr-FR" sz="4000" b="1" dirty="0" err="1">
                <a:solidFill>
                  <a:srgbClr val="D73958"/>
                </a:solidFill>
                <a:latin typeface="Montserrat" pitchFamily="2" charset="77"/>
                <a:ea typeface="+mn-ea"/>
                <a:cs typeface="+mn-cs"/>
              </a:rPr>
              <a:t>Deel</a:t>
            </a:r>
            <a:r>
              <a:rPr lang="fr-BE" altLang="fr-FR" sz="4000" b="1" dirty="0">
                <a:solidFill>
                  <a:srgbClr val="D73958"/>
                </a:solidFill>
                <a:latin typeface="Montserrat" pitchFamily="2" charset="77"/>
                <a:ea typeface="+mn-ea"/>
                <a:cs typeface="+mn-cs"/>
              </a:rPr>
              <a:t> 4 _ </a:t>
            </a:r>
            <a:r>
              <a:rPr lang="fr-BE" sz="4000" b="1" dirty="0">
                <a:solidFill>
                  <a:srgbClr val="D73958"/>
                </a:solidFill>
                <a:latin typeface="Montserrat" pitchFamily="2" charset="77"/>
                <a:ea typeface="+mn-ea"/>
                <a:cs typeface="+mn-cs"/>
              </a:rPr>
              <a:t>Budget</a:t>
            </a:r>
            <a:endParaRPr lang="fr-FR" sz="4000" b="1" dirty="0">
              <a:solidFill>
                <a:srgbClr val="D73958"/>
              </a:solidFill>
              <a:latin typeface="Montserrat" pitchFamily="2" charset="77"/>
              <a:ea typeface="+mn-ea"/>
              <a:cs typeface="+mn-cs"/>
            </a:endParaRPr>
          </a:p>
        </p:txBody>
      </p:sp>
      <p:pic>
        <p:nvPicPr>
          <p:cNvPr id="9" name="Image 8">
            <a:extLst>
              <a:ext uri="{FF2B5EF4-FFF2-40B4-BE49-F238E27FC236}">
                <a16:creationId xmlns:a16="http://schemas.microsoft.com/office/drawing/2014/main" id="{7D5A5D0E-87D8-4487-845C-C61A5162661B}"/>
              </a:ext>
            </a:extLst>
          </p:cNvPr>
          <p:cNvPicPr>
            <a:picLocks noGrp="1" noRot="1" noChangeAspect="1" noMove="1" noResize="1" noEditPoints="1" noAdjustHandles="1" noChangeArrowheads="1" noChangeShapeType="1" noCrop="1"/>
          </p:cNvPicPr>
          <p:nvPr/>
        </p:nvPicPr>
        <p:blipFill>
          <a:blip r:embed="rId4">
            <a:extLst>
              <a:ext uri="{28A0092B-C50C-407E-A947-70E740481C1C}">
                <a14:useLocalDpi xmlns:a14="http://schemas.microsoft.com/office/drawing/2010/main" val="0"/>
              </a:ext>
            </a:extLst>
          </a:blip>
          <a:srcRect/>
          <a:stretch>
            <a:fillRect/>
          </a:stretch>
        </p:blipFill>
        <p:spPr bwMode="auto">
          <a:xfrm>
            <a:off x="3144821" y="1443134"/>
            <a:ext cx="5731510" cy="2292350"/>
          </a:xfrm>
          <a:prstGeom prst="rect">
            <a:avLst/>
          </a:prstGeom>
          <a:noFill/>
          <a:ln>
            <a:noFill/>
          </a:ln>
        </p:spPr>
      </p:pic>
    </p:spTree>
    <p:extLst>
      <p:ext uri="{BB962C8B-B14F-4D97-AF65-F5344CB8AC3E}">
        <p14:creationId xmlns:p14="http://schemas.microsoft.com/office/powerpoint/2010/main" val="1384688771"/>
      </p:ext>
    </p:extLst>
  </p:cSld>
  <p:clrMapOvr>
    <a:masterClrMapping/>
  </p:clrMapOvr>
  <p:extLst>
    <p:ext uri="{6950BFC3-D8DA-4A85-94F7-54DA5524770B}">
      <p188:commentRel xmlns:p188="http://schemas.microsoft.com/office/powerpoint/2018/8/main" r:id="rId2"/>
    </p:ext>
  </p:extLs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2C9033C7-EBD4-0529-7000-1BAA23C7B856}"/>
              </a:ext>
            </a:extLst>
          </p:cNvPr>
          <p:cNvSpPr txBox="1"/>
          <p:nvPr/>
        </p:nvSpPr>
        <p:spPr>
          <a:xfrm>
            <a:off x="725213" y="1134248"/>
            <a:ext cx="11078860" cy="3016210"/>
          </a:xfrm>
          <a:prstGeom prst="rect">
            <a:avLst/>
          </a:prstGeom>
          <a:noFill/>
        </p:spPr>
        <p:txBody>
          <a:bodyPr wrap="square">
            <a:spAutoFit/>
          </a:bodyPr>
          <a:lstStyle/>
          <a:p>
            <a:pPr>
              <a:spcAft>
                <a:spcPts val="1000"/>
              </a:spcAft>
            </a:pPr>
            <a:r>
              <a:rPr lang="fr-FR" sz="1400" b="1" kern="50" dirty="0" err="1">
                <a:solidFill>
                  <a:srgbClr val="D73958"/>
                </a:solidFill>
                <a:effectLst/>
                <a:latin typeface="Lato" panose="020F0502020204030203" pitchFamily="34" charset="0"/>
                <a:ea typeface="Lato" panose="020F0502020204030203" pitchFamily="34" charset="0"/>
                <a:cs typeface="Lato" panose="020F0502020204030203" pitchFamily="34" charset="0"/>
              </a:rPr>
              <a:t>Gelieve</a:t>
            </a:r>
            <a:r>
              <a:rPr lang="fr-FR" sz="1400" b="1" kern="50" dirty="0">
                <a:solidFill>
                  <a:srgbClr val="D73958"/>
                </a:solidFill>
                <a:effectLst/>
                <a:latin typeface="Lato" panose="020F0502020204030203" pitchFamily="34" charset="0"/>
                <a:ea typeface="Lato" panose="020F0502020204030203" pitchFamily="34" charset="0"/>
                <a:cs typeface="Lato" panose="020F0502020204030203" pitchFamily="34" charset="0"/>
              </a:rPr>
              <a:t> de </a:t>
            </a:r>
            <a:r>
              <a:rPr lang="fr-FR" sz="1400" b="1" kern="50" dirty="0">
                <a:solidFill>
                  <a:srgbClr val="D73958"/>
                </a:solidFill>
                <a:effectLst/>
                <a:latin typeface="Lato" panose="020F0502020204030203" pitchFamily="34" charset="0"/>
                <a:ea typeface="Lato" panose="020F0502020204030203" pitchFamily="34" charset="0"/>
                <a:cs typeface="Lato" panose="020F0502020204030203" pitchFamily="34" charset="0"/>
                <a:hlinkClick r:id="rId3"/>
              </a:rPr>
              <a:t>«  </a:t>
            </a:r>
            <a:r>
              <a:rPr lang="fr-FR" sz="1400" b="1" u="sng" kern="50" dirty="0" err="1">
                <a:solidFill>
                  <a:srgbClr val="0563C1"/>
                </a:solidFill>
                <a:effectLst/>
                <a:latin typeface="Lato" panose="020F0502020204030203" pitchFamily="34" charset="0"/>
                <a:ea typeface="Lato" panose="020F0502020204030203" pitchFamily="34" charset="0"/>
                <a:cs typeface="Lato" panose="020F0502020204030203" pitchFamily="34" charset="0"/>
                <a:hlinkClick r:id="rId3"/>
              </a:rPr>
              <a:t>Bijlage</a:t>
            </a:r>
            <a:r>
              <a:rPr lang="fr-FR" sz="1400" b="1" u="sng" kern="50" dirty="0">
                <a:solidFill>
                  <a:srgbClr val="D73958"/>
                </a:solidFill>
                <a:effectLst/>
                <a:latin typeface="Lato" panose="020F0502020204030203" pitchFamily="34" charset="0"/>
                <a:ea typeface="Lato" panose="020F0502020204030203" pitchFamily="34" charset="0"/>
                <a:cs typeface="Lato" panose="020F0502020204030203" pitchFamily="34" charset="0"/>
                <a:hlinkClick r:id="rId3"/>
              </a:rPr>
              <a:t> Budget</a:t>
            </a:r>
            <a:r>
              <a:rPr lang="fr-FR" sz="1400" b="1" kern="50" dirty="0">
                <a:solidFill>
                  <a:srgbClr val="D73958"/>
                </a:solidFill>
                <a:effectLst/>
                <a:latin typeface="Lato" panose="020F0502020204030203" pitchFamily="34" charset="0"/>
                <a:ea typeface="Lato" panose="020F0502020204030203" pitchFamily="34" charset="0"/>
                <a:cs typeface="Lato" panose="020F0502020204030203" pitchFamily="34" charset="0"/>
                <a:hlinkClick r:id="rId3"/>
              </a:rPr>
              <a:t> » </a:t>
            </a:r>
            <a:r>
              <a:rPr lang="fr-FR" sz="1400" b="1" kern="50" dirty="0">
                <a:solidFill>
                  <a:srgbClr val="D73958"/>
                </a:solidFill>
                <a:effectLst/>
                <a:latin typeface="Lato" panose="020F0502020204030203" pitchFamily="34" charset="0"/>
                <a:ea typeface="Lato" panose="020F0502020204030203" pitchFamily="34" charset="0"/>
                <a:cs typeface="Lato" panose="020F0502020204030203" pitchFamily="34" charset="0"/>
              </a:rPr>
              <a:t>in te </a:t>
            </a:r>
            <a:r>
              <a:rPr lang="fr-FR" sz="1400" b="1" kern="50" dirty="0" err="1">
                <a:solidFill>
                  <a:srgbClr val="D73958"/>
                </a:solidFill>
                <a:effectLst/>
                <a:latin typeface="Lato" panose="020F0502020204030203" pitchFamily="34" charset="0"/>
                <a:ea typeface="Lato" panose="020F0502020204030203" pitchFamily="34" charset="0"/>
                <a:cs typeface="Lato" panose="020F0502020204030203" pitchFamily="34" charset="0"/>
              </a:rPr>
              <a:t>vullen</a:t>
            </a:r>
            <a:r>
              <a:rPr lang="fr-FR" sz="1400" b="1" kern="50" dirty="0">
                <a:solidFill>
                  <a:srgbClr val="D73958"/>
                </a:solidFill>
                <a:effectLst/>
                <a:latin typeface="Lato" panose="020F0502020204030203" pitchFamily="34" charset="0"/>
                <a:ea typeface="Lato" panose="020F0502020204030203" pitchFamily="34" charset="0"/>
                <a:cs typeface="Lato" panose="020F0502020204030203" pitchFamily="34" charset="0"/>
              </a:rPr>
              <a:t> </a:t>
            </a:r>
            <a:r>
              <a:rPr lang="fr-FR" sz="1400" b="1" kern="50" dirty="0" err="1">
                <a:solidFill>
                  <a:srgbClr val="D73958"/>
                </a:solidFill>
                <a:effectLst/>
                <a:latin typeface="Lato" panose="020F0502020204030203" pitchFamily="34" charset="0"/>
                <a:ea typeface="Lato" panose="020F0502020204030203" pitchFamily="34" charset="0"/>
                <a:cs typeface="Lato" panose="020F0502020204030203" pitchFamily="34" charset="0"/>
              </a:rPr>
              <a:t>voor</a:t>
            </a:r>
            <a:r>
              <a:rPr lang="fr-FR" sz="1400" b="1" kern="50" dirty="0">
                <a:solidFill>
                  <a:srgbClr val="D73958"/>
                </a:solidFill>
                <a:effectLst/>
                <a:latin typeface="Lato" panose="020F0502020204030203" pitchFamily="34" charset="0"/>
                <a:ea typeface="Lato" panose="020F0502020204030203" pitchFamily="34" charset="0"/>
                <a:cs typeface="Lato" panose="020F0502020204030203" pitchFamily="34" charset="0"/>
              </a:rPr>
              <a:t> </a:t>
            </a:r>
            <a:r>
              <a:rPr lang="fr-FR" sz="1400" b="1" kern="50" dirty="0" err="1">
                <a:solidFill>
                  <a:srgbClr val="D73958"/>
                </a:solidFill>
                <a:effectLst/>
                <a:latin typeface="Lato" panose="020F0502020204030203" pitchFamily="34" charset="0"/>
                <a:ea typeface="Lato" panose="020F0502020204030203" pitchFamily="34" charset="0"/>
                <a:cs typeface="Lato" panose="020F0502020204030203" pitchFamily="34" charset="0"/>
              </a:rPr>
              <a:t>elk</a:t>
            </a:r>
            <a:r>
              <a:rPr lang="fr-FR" sz="1400" b="1" kern="50" dirty="0">
                <a:solidFill>
                  <a:srgbClr val="D73958"/>
                </a:solidFill>
                <a:effectLst/>
                <a:latin typeface="Lato" panose="020F0502020204030203" pitchFamily="34" charset="0"/>
                <a:ea typeface="Lato" panose="020F0502020204030203" pitchFamily="34" charset="0"/>
                <a:cs typeface="Lato" panose="020F0502020204030203" pitchFamily="34" charset="0"/>
              </a:rPr>
              <a:t> </a:t>
            </a:r>
            <a:r>
              <a:rPr lang="fr-FR" sz="1400" b="1" kern="50" dirty="0" err="1">
                <a:solidFill>
                  <a:srgbClr val="D73958"/>
                </a:solidFill>
                <a:effectLst/>
                <a:latin typeface="Lato" panose="020F0502020204030203" pitchFamily="34" charset="0"/>
                <a:ea typeface="Lato" panose="020F0502020204030203" pitchFamily="34" charset="0"/>
                <a:cs typeface="Lato" panose="020F0502020204030203" pitchFamily="34" charset="0"/>
              </a:rPr>
              <a:t>project</a:t>
            </a:r>
            <a:r>
              <a:rPr lang="fr-FR" sz="1400" b="1" kern="50" dirty="0">
                <a:solidFill>
                  <a:srgbClr val="D73958"/>
                </a:solidFill>
                <a:effectLst/>
                <a:latin typeface="Lato" panose="020F0502020204030203" pitchFamily="34" charset="0"/>
                <a:ea typeface="Lato" panose="020F0502020204030203" pitchFamily="34" charset="0"/>
                <a:cs typeface="Lato" panose="020F0502020204030203" pitchFamily="34" charset="0"/>
              </a:rPr>
              <a:t> </a:t>
            </a:r>
            <a:r>
              <a:rPr lang="fr-FR" sz="1400" b="1" kern="50" dirty="0" err="1">
                <a:solidFill>
                  <a:srgbClr val="D73958"/>
                </a:solidFill>
                <a:effectLst/>
                <a:latin typeface="Lato" panose="020F0502020204030203" pitchFamily="34" charset="0"/>
                <a:ea typeface="Lato" panose="020F0502020204030203" pitchFamily="34" charset="0"/>
                <a:cs typeface="Lato" panose="020F0502020204030203" pitchFamily="34" charset="0"/>
              </a:rPr>
              <a:t>waarvoor</a:t>
            </a:r>
            <a:r>
              <a:rPr lang="fr-FR" sz="1400" b="1" kern="50" dirty="0">
                <a:solidFill>
                  <a:srgbClr val="D73958"/>
                </a:solidFill>
                <a:effectLst/>
                <a:latin typeface="Lato" panose="020F0502020204030203" pitchFamily="34" charset="0"/>
                <a:ea typeface="Lato" panose="020F0502020204030203" pitchFamily="34" charset="0"/>
                <a:cs typeface="Lato" panose="020F0502020204030203" pitchFamily="34" charset="0"/>
              </a:rPr>
              <a:t> u </a:t>
            </a:r>
            <a:r>
              <a:rPr lang="fr-FR" sz="1400" b="1" kern="50" dirty="0" err="1">
                <a:solidFill>
                  <a:srgbClr val="D73958"/>
                </a:solidFill>
                <a:effectLst/>
                <a:latin typeface="Lato" panose="020F0502020204030203" pitchFamily="34" charset="0"/>
                <a:ea typeface="Lato" panose="020F0502020204030203" pitchFamily="34" charset="0"/>
                <a:cs typeface="Lato" panose="020F0502020204030203" pitchFamily="34" charset="0"/>
              </a:rPr>
              <a:t>een</a:t>
            </a:r>
            <a:r>
              <a:rPr lang="fr-FR" sz="1400" b="1" kern="50" dirty="0">
                <a:solidFill>
                  <a:srgbClr val="D73958"/>
                </a:solidFill>
                <a:effectLst/>
                <a:latin typeface="Lato" panose="020F0502020204030203" pitchFamily="34" charset="0"/>
                <a:ea typeface="Lato" panose="020F0502020204030203" pitchFamily="34" charset="0"/>
                <a:cs typeface="Lato" panose="020F0502020204030203" pitchFamily="34" charset="0"/>
              </a:rPr>
              <a:t> subsidie </a:t>
            </a:r>
            <a:r>
              <a:rPr lang="fr-FR" sz="1400" b="1" kern="50" dirty="0" err="1">
                <a:solidFill>
                  <a:srgbClr val="D73958"/>
                </a:solidFill>
                <a:effectLst/>
                <a:latin typeface="Lato" panose="020F0502020204030203" pitchFamily="34" charset="0"/>
                <a:ea typeface="Lato" panose="020F0502020204030203" pitchFamily="34" charset="0"/>
                <a:cs typeface="Lato" panose="020F0502020204030203" pitchFamily="34" charset="0"/>
              </a:rPr>
              <a:t>aanvraagt</a:t>
            </a:r>
            <a:r>
              <a:rPr lang="fr-FR" sz="1400" b="1" kern="50" dirty="0">
                <a:solidFill>
                  <a:srgbClr val="D73958"/>
                </a:solidFill>
                <a:effectLst/>
                <a:latin typeface="Lato" panose="020F0502020204030203" pitchFamily="34" charset="0"/>
                <a:ea typeface="Lato" panose="020F0502020204030203" pitchFamily="34" charset="0"/>
                <a:cs typeface="Lato" panose="020F0502020204030203" pitchFamily="34" charset="0"/>
              </a:rPr>
              <a:t>. </a:t>
            </a:r>
            <a:endParaRPr lang="fr-BE" sz="1400" kern="50" dirty="0">
              <a:solidFill>
                <a:srgbClr val="D73958"/>
              </a:solidFill>
              <a:effectLst/>
              <a:latin typeface="Lato" panose="020F0502020204030203" pitchFamily="34" charset="0"/>
              <a:ea typeface="Lato" panose="020F0502020204030203" pitchFamily="34" charset="0"/>
              <a:cs typeface="Lato" panose="020F0502020204030203" pitchFamily="34" charset="0"/>
            </a:endParaRPr>
          </a:p>
          <a:p>
            <a:pPr>
              <a:spcAft>
                <a:spcPts val="1000"/>
              </a:spcAft>
            </a:pPr>
            <a:r>
              <a:rPr lang="fr-FR" sz="1400" kern="50" dirty="0" err="1">
                <a:effectLst/>
                <a:latin typeface="Lato" panose="020F0502020204030203" pitchFamily="34" charset="0"/>
                <a:ea typeface="Lato" panose="020F0502020204030203" pitchFamily="34" charset="0"/>
                <a:cs typeface="Lato" panose="020F0502020204030203" pitchFamily="34" charset="0"/>
              </a:rPr>
              <a:t>We</a:t>
            </a:r>
            <a:r>
              <a:rPr lang="fr-FR" sz="1400" kern="50" dirty="0">
                <a:effectLst/>
                <a:latin typeface="Lato" panose="020F0502020204030203" pitchFamily="34" charset="0"/>
                <a:ea typeface="Lato" panose="020F0502020204030203" pitchFamily="34" charset="0"/>
                <a:cs typeface="Lato" panose="020F0502020204030203" pitchFamily="34" charset="0"/>
              </a:rPr>
              <a:t> </a:t>
            </a:r>
            <a:r>
              <a:rPr lang="fr-FR" sz="1400" kern="50" dirty="0" err="1">
                <a:effectLst/>
                <a:latin typeface="Lato" panose="020F0502020204030203" pitchFamily="34" charset="0"/>
                <a:ea typeface="Lato" panose="020F0502020204030203" pitchFamily="34" charset="0"/>
                <a:cs typeface="Lato" panose="020F0502020204030203" pitchFamily="34" charset="0"/>
              </a:rPr>
              <a:t>trekken</a:t>
            </a:r>
            <a:r>
              <a:rPr lang="fr-FR" sz="1400" kern="50" dirty="0">
                <a:effectLst/>
                <a:latin typeface="Lato" panose="020F0502020204030203" pitchFamily="34" charset="0"/>
                <a:ea typeface="Lato" panose="020F0502020204030203" pitchFamily="34" charset="0"/>
                <a:cs typeface="Lato" panose="020F0502020204030203" pitchFamily="34" charset="0"/>
              </a:rPr>
              <a:t> </a:t>
            </a:r>
            <a:r>
              <a:rPr lang="fr-FR" sz="1400" kern="50" dirty="0" err="1">
                <a:effectLst/>
                <a:latin typeface="Lato" panose="020F0502020204030203" pitchFamily="34" charset="0"/>
                <a:ea typeface="Lato" panose="020F0502020204030203" pitchFamily="34" charset="0"/>
                <a:cs typeface="Lato" panose="020F0502020204030203" pitchFamily="34" charset="0"/>
              </a:rPr>
              <a:t>uw</a:t>
            </a:r>
            <a:r>
              <a:rPr lang="fr-FR" sz="1400" kern="50" dirty="0">
                <a:effectLst/>
                <a:latin typeface="Lato" panose="020F0502020204030203" pitchFamily="34" charset="0"/>
                <a:ea typeface="Lato" panose="020F0502020204030203" pitchFamily="34" charset="0"/>
                <a:cs typeface="Lato" panose="020F0502020204030203" pitchFamily="34" charset="0"/>
              </a:rPr>
              <a:t> </a:t>
            </a:r>
            <a:r>
              <a:rPr lang="fr-FR" sz="1400" kern="50" dirty="0" err="1">
                <a:effectLst/>
                <a:latin typeface="Lato" panose="020F0502020204030203" pitchFamily="34" charset="0"/>
                <a:ea typeface="Lato" panose="020F0502020204030203" pitchFamily="34" charset="0"/>
                <a:cs typeface="Lato" panose="020F0502020204030203" pitchFamily="34" charset="0"/>
              </a:rPr>
              <a:t>aandacht</a:t>
            </a:r>
            <a:r>
              <a:rPr lang="fr-FR" sz="1400" kern="50" dirty="0">
                <a:effectLst/>
                <a:latin typeface="Lato" panose="020F0502020204030203" pitchFamily="34" charset="0"/>
                <a:ea typeface="Lato" panose="020F0502020204030203" pitchFamily="34" charset="0"/>
                <a:cs typeface="Lato" panose="020F0502020204030203" pitchFamily="34" charset="0"/>
              </a:rPr>
              <a:t> op de </a:t>
            </a:r>
            <a:r>
              <a:rPr lang="fr-FR" sz="1400" kern="50" dirty="0" err="1">
                <a:effectLst/>
                <a:latin typeface="Lato" panose="020F0502020204030203" pitchFamily="34" charset="0"/>
                <a:ea typeface="Lato" panose="020F0502020204030203" pitchFamily="34" charset="0"/>
                <a:cs typeface="Lato" panose="020F0502020204030203" pitchFamily="34" charset="0"/>
              </a:rPr>
              <a:t>noodzaak</a:t>
            </a:r>
            <a:r>
              <a:rPr lang="fr-FR" sz="1400" kern="50" dirty="0">
                <a:effectLst/>
                <a:latin typeface="Lato" panose="020F0502020204030203" pitchFamily="34" charset="0"/>
                <a:ea typeface="Lato" panose="020F0502020204030203" pitchFamily="34" charset="0"/>
                <a:cs typeface="Lato" panose="020F0502020204030203" pitchFamily="34" charset="0"/>
              </a:rPr>
              <a:t> om </a:t>
            </a:r>
            <a:r>
              <a:rPr lang="fr-FR" sz="1400" kern="50" dirty="0" err="1">
                <a:effectLst/>
                <a:latin typeface="Lato" panose="020F0502020204030203" pitchFamily="34" charset="0"/>
                <a:ea typeface="Lato" panose="020F0502020204030203" pitchFamily="34" charset="0"/>
                <a:cs typeface="Lato" panose="020F0502020204030203" pitchFamily="34" charset="0"/>
              </a:rPr>
              <a:t>zo</a:t>
            </a:r>
            <a:r>
              <a:rPr lang="fr-FR" sz="1400" kern="50" dirty="0">
                <a:effectLst/>
                <a:latin typeface="Lato" panose="020F0502020204030203" pitchFamily="34" charset="0"/>
                <a:ea typeface="Lato" panose="020F0502020204030203" pitchFamily="34" charset="0"/>
                <a:cs typeface="Lato" panose="020F0502020204030203" pitchFamily="34" charset="0"/>
              </a:rPr>
              <a:t> </a:t>
            </a:r>
            <a:r>
              <a:rPr lang="fr-FR" sz="1400" kern="50" dirty="0" err="1">
                <a:effectLst/>
                <a:latin typeface="Lato" panose="020F0502020204030203" pitchFamily="34" charset="0"/>
                <a:ea typeface="Lato" panose="020F0502020204030203" pitchFamily="34" charset="0"/>
                <a:cs typeface="Lato" panose="020F0502020204030203" pitchFamily="34" charset="0"/>
              </a:rPr>
              <a:t>expliciet</a:t>
            </a:r>
            <a:r>
              <a:rPr lang="fr-FR" sz="1400" kern="50" dirty="0">
                <a:effectLst/>
                <a:latin typeface="Lato" panose="020F0502020204030203" pitchFamily="34" charset="0"/>
                <a:ea typeface="Lato" panose="020F0502020204030203" pitchFamily="34" charset="0"/>
                <a:cs typeface="Lato" panose="020F0502020204030203" pitchFamily="34" charset="0"/>
              </a:rPr>
              <a:t> </a:t>
            </a:r>
            <a:r>
              <a:rPr lang="fr-FR" sz="1400" kern="50" dirty="0" err="1">
                <a:effectLst/>
                <a:latin typeface="Lato" panose="020F0502020204030203" pitchFamily="34" charset="0"/>
                <a:ea typeface="Lato" panose="020F0502020204030203" pitchFamily="34" charset="0"/>
                <a:cs typeface="Lato" panose="020F0502020204030203" pitchFamily="34" charset="0"/>
              </a:rPr>
              <a:t>mogelijk</a:t>
            </a:r>
            <a:r>
              <a:rPr lang="fr-FR" sz="1400" kern="50" dirty="0">
                <a:effectLst/>
                <a:latin typeface="Lato" panose="020F0502020204030203" pitchFamily="34" charset="0"/>
                <a:ea typeface="Lato" panose="020F0502020204030203" pitchFamily="34" charset="0"/>
                <a:cs typeface="Lato" panose="020F0502020204030203" pitchFamily="34" charset="0"/>
              </a:rPr>
              <a:t> de </a:t>
            </a:r>
            <a:r>
              <a:rPr lang="fr-FR" sz="1400" kern="50" dirty="0" err="1">
                <a:effectLst/>
                <a:latin typeface="Lato" panose="020F0502020204030203" pitchFamily="34" charset="0"/>
                <a:ea typeface="Lato" panose="020F0502020204030203" pitchFamily="34" charset="0"/>
                <a:cs typeface="Lato" panose="020F0502020204030203" pitchFamily="34" charset="0"/>
              </a:rPr>
              <a:t>verschillende</a:t>
            </a:r>
            <a:r>
              <a:rPr lang="fr-FR" sz="1400" kern="50" dirty="0">
                <a:effectLst/>
                <a:latin typeface="Lato" panose="020F0502020204030203" pitchFamily="34" charset="0"/>
                <a:ea typeface="Lato" panose="020F0502020204030203" pitchFamily="34" charset="0"/>
                <a:cs typeface="Lato" panose="020F0502020204030203" pitchFamily="34" charset="0"/>
              </a:rPr>
              <a:t> </a:t>
            </a:r>
            <a:r>
              <a:rPr lang="fr-FR" sz="1400" kern="50" dirty="0" err="1">
                <a:effectLst/>
                <a:latin typeface="Lato" panose="020F0502020204030203" pitchFamily="34" charset="0"/>
                <a:ea typeface="Lato" panose="020F0502020204030203" pitchFamily="34" charset="0"/>
                <a:cs typeface="Lato" panose="020F0502020204030203" pitchFamily="34" charset="0"/>
              </a:rPr>
              <a:t>posten</a:t>
            </a:r>
            <a:r>
              <a:rPr lang="fr-FR" sz="1400" kern="50" dirty="0">
                <a:effectLst/>
                <a:latin typeface="Lato" panose="020F0502020204030203" pitchFamily="34" charset="0"/>
                <a:ea typeface="Lato" panose="020F0502020204030203" pitchFamily="34" charset="0"/>
                <a:cs typeface="Lato" panose="020F0502020204030203" pitchFamily="34" charset="0"/>
              </a:rPr>
              <a:t> </a:t>
            </a:r>
            <a:r>
              <a:rPr lang="fr-FR" sz="1400" kern="50" dirty="0" err="1">
                <a:effectLst/>
                <a:latin typeface="Lato" panose="020F0502020204030203" pitchFamily="34" charset="0"/>
                <a:ea typeface="Lato" panose="020F0502020204030203" pitchFamily="34" charset="0"/>
                <a:cs typeface="Lato" panose="020F0502020204030203" pitchFamily="34" charset="0"/>
              </a:rPr>
              <a:t>uit</a:t>
            </a:r>
            <a:r>
              <a:rPr lang="fr-FR" sz="1400" kern="50" dirty="0">
                <a:effectLst/>
                <a:latin typeface="Lato" panose="020F0502020204030203" pitchFamily="34" charset="0"/>
                <a:ea typeface="Lato" panose="020F0502020204030203" pitchFamily="34" charset="0"/>
                <a:cs typeface="Lato" panose="020F0502020204030203" pitchFamily="34" charset="0"/>
              </a:rPr>
              <a:t> te </a:t>
            </a:r>
            <a:r>
              <a:rPr lang="fr-FR" sz="1400" kern="50" dirty="0" err="1">
                <a:effectLst/>
                <a:latin typeface="Lato" panose="020F0502020204030203" pitchFamily="34" charset="0"/>
                <a:ea typeface="Lato" panose="020F0502020204030203" pitchFamily="34" charset="0"/>
                <a:cs typeface="Lato" panose="020F0502020204030203" pitchFamily="34" charset="0"/>
              </a:rPr>
              <a:t>leggen</a:t>
            </a:r>
            <a:r>
              <a:rPr lang="fr-FR" sz="1400" kern="50" dirty="0">
                <a:effectLst/>
                <a:latin typeface="Lato" panose="020F0502020204030203" pitchFamily="34" charset="0"/>
                <a:ea typeface="Lato" panose="020F0502020204030203" pitchFamily="34" charset="0"/>
                <a:cs typeface="Lato" panose="020F0502020204030203" pitchFamily="34" charset="0"/>
              </a:rPr>
              <a:t> </a:t>
            </a:r>
            <a:r>
              <a:rPr lang="fr-FR" sz="1400" kern="50" dirty="0" err="1">
                <a:effectLst/>
                <a:latin typeface="Lato" panose="020F0502020204030203" pitchFamily="34" charset="0"/>
                <a:ea typeface="Lato" panose="020F0502020204030203" pitchFamily="34" charset="0"/>
                <a:cs typeface="Lato" panose="020F0502020204030203" pitchFamily="34" charset="0"/>
              </a:rPr>
              <a:t>opdat</a:t>
            </a:r>
            <a:r>
              <a:rPr lang="fr-FR" sz="1400" kern="50" dirty="0">
                <a:effectLst/>
                <a:latin typeface="Lato" panose="020F0502020204030203" pitchFamily="34" charset="0"/>
                <a:ea typeface="Lato" panose="020F0502020204030203" pitchFamily="34" charset="0"/>
                <a:cs typeface="Lato" panose="020F0502020204030203" pitchFamily="34" charset="0"/>
              </a:rPr>
              <a:t> de </a:t>
            </a:r>
            <a:r>
              <a:rPr lang="fr-FR" sz="1400" kern="50" dirty="0" err="1">
                <a:effectLst/>
                <a:latin typeface="Lato" panose="020F0502020204030203" pitchFamily="34" charset="0"/>
                <a:ea typeface="Lato" panose="020F0502020204030203" pitchFamily="34" charset="0"/>
                <a:cs typeface="Lato" panose="020F0502020204030203" pitchFamily="34" charset="0"/>
              </a:rPr>
              <a:t>Raad</a:t>
            </a:r>
            <a:r>
              <a:rPr lang="fr-FR" sz="1400" kern="50" dirty="0">
                <a:effectLst/>
                <a:latin typeface="Lato" panose="020F0502020204030203" pitchFamily="34" charset="0"/>
                <a:ea typeface="Lato" panose="020F0502020204030203" pitchFamily="34" charset="0"/>
                <a:cs typeface="Lato" panose="020F0502020204030203" pitchFamily="34" charset="0"/>
              </a:rPr>
              <a:t> </a:t>
            </a:r>
            <a:r>
              <a:rPr lang="fr-FR" sz="1400" kern="50" dirty="0" err="1">
                <a:effectLst/>
                <a:latin typeface="Lato" panose="020F0502020204030203" pitchFamily="34" charset="0"/>
                <a:ea typeface="Lato" panose="020F0502020204030203" pitchFamily="34" charset="0"/>
                <a:cs typeface="Lato" panose="020F0502020204030203" pitchFamily="34" charset="0"/>
              </a:rPr>
              <a:t>zo</a:t>
            </a:r>
            <a:r>
              <a:rPr lang="fr-FR" sz="1400" kern="50" dirty="0">
                <a:effectLst/>
                <a:latin typeface="Lato" panose="020F0502020204030203" pitchFamily="34" charset="0"/>
                <a:ea typeface="Lato" panose="020F0502020204030203" pitchFamily="34" charset="0"/>
                <a:cs typeface="Lato" panose="020F0502020204030203" pitchFamily="34" charset="0"/>
              </a:rPr>
              <a:t> </a:t>
            </a:r>
            <a:r>
              <a:rPr lang="fr-FR" sz="1400" kern="50" dirty="0" err="1">
                <a:effectLst/>
                <a:latin typeface="Lato" panose="020F0502020204030203" pitchFamily="34" charset="0"/>
                <a:ea typeface="Lato" panose="020F0502020204030203" pitchFamily="34" charset="0"/>
                <a:cs typeface="Lato" panose="020F0502020204030203" pitchFamily="34" charset="0"/>
              </a:rPr>
              <a:t>goed</a:t>
            </a:r>
            <a:r>
              <a:rPr lang="fr-FR" sz="1400" kern="50" dirty="0">
                <a:effectLst/>
                <a:latin typeface="Lato" panose="020F0502020204030203" pitchFamily="34" charset="0"/>
                <a:ea typeface="Lato" panose="020F0502020204030203" pitchFamily="34" charset="0"/>
                <a:cs typeface="Lato" panose="020F0502020204030203" pitchFamily="34" charset="0"/>
              </a:rPr>
              <a:t> </a:t>
            </a:r>
            <a:r>
              <a:rPr lang="fr-FR" sz="1400" kern="50" dirty="0" err="1">
                <a:effectLst/>
                <a:latin typeface="Lato" panose="020F0502020204030203" pitchFamily="34" charset="0"/>
                <a:ea typeface="Lato" panose="020F0502020204030203" pitchFamily="34" charset="0"/>
                <a:cs typeface="Lato" panose="020F0502020204030203" pitchFamily="34" charset="0"/>
              </a:rPr>
              <a:t>mogelijk</a:t>
            </a:r>
            <a:r>
              <a:rPr lang="fr-FR" sz="1400" kern="50" dirty="0">
                <a:effectLst/>
                <a:latin typeface="Lato" panose="020F0502020204030203" pitchFamily="34" charset="0"/>
                <a:ea typeface="Lato" panose="020F0502020204030203" pitchFamily="34" charset="0"/>
                <a:cs typeface="Lato" panose="020F0502020204030203" pitchFamily="34" charset="0"/>
              </a:rPr>
              <a:t> de </a:t>
            </a:r>
            <a:r>
              <a:rPr lang="fr-FR" sz="1400" kern="50" dirty="0" err="1">
                <a:effectLst/>
                <a:latin typeface="Lato" panose="020F0502020204030203" pitchFamily="34" charset="0"/>
                <a:ea typeface="Lato" panose="020F0502020204030203" pitchFamily="34" charset="0"/>
                <a:cs typeface="Lato" panose="020F0502020204030203" pitchFamily="34" charset="0"/>
              </a:rPr>
              <a:t>noodzakelijkheid</a:t>
            </a:r>
            <a:r>
              <a:rPr lang="fr-FR" sz="1400" kern="50" dirty="0">
                <a:effectLst/>
                <a:latin typeface="Lato" panose="020F0502020204030203" pitchFamily="34" charset="0"/>
                <a:ea typeface="Lato" panose="020F0502020204030203" pitchFamily="34" charset="0"/>
                <a:cs typeface="Lato" panose="020F0502020204030203" pitchFamily="34" charset="0"/>
              </a:rPr>
              <a:t> </a:t>
            </a:r>
            <a:r>
              <a:rPr lang="fr-FR" sz="1400" kern="50" dirty="0" err="1">
                <a:effectLst/>
                <a:latin typeface="Lato" panose="020F0502020204030203" pitchFamily="34" charset="0"/>
                <a:ea typeface="Lato" panose="020F0502020204030203" pitchFamily="34" charset="0"/>
                <a:cs typeface="Lato" panose="020F0502020204030203" pitchFamily="34" charset="0"/>
              </a:rPr>
              <a:t>ervan</a:t>
            </a:r>
            <a:r>
              <a:rPr lang="fr-FR" sz="1400" kern="50" dirty="0">
                <a:effectLst/>
                <a:latin typeface="Lato" panose="020F0502020204030203" pitchFamily="34" charset="0"/>
                <a:ea typeface="Lato" panose="020F0502020204030203" pitchFamily="34" charset="0"/>
                <a:cs typeface="Lato" panose="020F0502020204030203" pitchFamily="34" charset="0"/>
              </a:rPr>
              <a:t> kan </a:t>
            </a:r>
            <a:r>
              <a:rPr lang="fr-FR" sz="1400" kern="50" dirty="0" err="1">
                <a:effectLst/>
                <a:latin typeface="Lato" panose="020F0502020204030203" pitchFamily="34" charset="0"/>
                <a:ea typeface="Lato" panose="020F0502020204030203" pitchFamily="34" charset="0"/>
                <a:cs typeface="Lato" panose="020F0502020204030203" pitchFamily="34" charset="0"/>
              </a:rPr>
              <a:t>evalueren</a:t>
            </a:r>
            <a:r>
              <a:rPr lang="fr-FR" sz="1400" kern="50" dirty="0">
                <a:effectLst/>
                <a:latin typeface="Lato" panose="020F0502020204030203" pitchFamily="34" charset="0"/>
                <a:ea typeface="Lato" panose="020F0502020204030203" pitchFamily="34" charset="0"/>
                <a:cs typeface="Lato" panose="020F0502020204030203" pitchFamily="34" charset="0"/>
              </a:rPr>
              <a:t>. </a:t>
            </a:r>
          </a:p>
          <a:p>
            <a:pPr>
              <a:spcAft>
                <a:spcPts val="1000"/>
              </a:spcAft>
            </a:pPr>
            <a:endParaRPr lang="fr-BE" sz="1400" kern="50" dirty="0">
              <a:effectLst/>
              <a:latin typeface="Lato" panose="020F0502020204030203" pitchFamily="34" charset="0"/>
              <a:ea typeface="Lato" panose="020F0502020204030203" pitchFamily="34" charset="0"/>
              <a:cs typeface="Lato" panose="020F0502020204030203" pitchFamily="34" charset="0"/>
            </a:endParaRPr>
          </a:p>
          <a:p>
            <a:pPr>
              <a:spcAft>
                <a:spcPts val="1000"/>
              </a:spcAft>
            </a:pPr>
            <a:r>
              <a:rPr lang="fr-FR" sz="1400" kern="50" dirty="0" err="1">
                <a:effectLst/>
                <a:latin typeface="Lato" panose="020F0502020204030203" pitchFamily="34" charset="0"/>
                <a:ea typeface="Lato" panose="020F0502020204030203" pitchFamily="34" charset="0"/>
                <a:cs typeface="Lato" panose="020F0502020204030203" pitchFamily="34" charset="0"/>
              </a:rPr>
              <a:t>Een</a:t>
            </a:r>
            <a:r>
              <a:rPr lang="fr-FR" sz="1400" kern="50" dirty="0">
                <a:effectLst/>
                <a:latin typeface="Lato" panose="020F0502020204030203" pitchFamily="34" charset="0"/>
                <a:ea typeface="Lato" panose="020F0502020204030203" pitchFamily="34" charset="0"/>
                <a:cs typeface="Lato" panose="020F0502020204030203" pitchFamily="34" charset="0"/>
              </a:rPr>
              <a:t> </a:t>
            </a:r>
            <a:r>
              <a:rPr lang="fr-FR" sz="1400" kern="50" dirty="0" err="1">
                <a:effectLst/>
                <a:latin typeface="Lato" panose="020F0502020204030203" pitchFamily="34" charset="0"/>
                <a:ea typeface="Lato" panose="020F0502020204030203" pitchFamily="34" charset="0"/>
                <a:cs typeface="Lato" panose="020F0502020204030203" pitchFamily="34" charset="0"/>
              </a:rPr>
              <a:t>prijsreferentie</a:t>
            </a:r>
            <a:r>
              <a:rPr lang="fr-FR" sz="1400" kern="50" dirty="0">
                <a:effectLst/>
                <a:latin typeface="Lato" panose="020F0502020204030203" pitchFamily="34" charset="0"/>
                <a:ea typeface="Lato" panose="020F0502020204030203" pitchFamily="34" charset="0"/>
                <a:cs typeface="Lato" panose="020F0502020204030203" pitchFamily="34" charset="0"/>
              </a:rPr>
              <a:t> </a:t>
            </a:r>
            <a:r>
              <a:rPr lang="fr-FR" sz="1400" kern="50" dirty="0" err="1">
                <a:effectLst/>
                <a:latin typeface="Lato" panose="020F0502020204030203" pitchFamily="34" charset="0"/>
                <a:ea typeface="Lato" panose="020F0502020204030203" pitchFamily="34" charset="0"/>
                <a:cs typeface="Lato" panose="020F0502020204030203" pitchFamily="34" charset="0"/>
              </a:rPr>
              <a:t>wordt</a:t>
            </a:r>
            <a:r>
              <a:rPr lang="fr-FR" sz="1400" kern="50" dirty="0">
                <a:effectLst/>
                <a:latin typeface="Lato" panose="020F0502020204030203" pitchFamily="34" charset="0"/>
                <a:ea typeface="Lato" panose="020F0502020204030203" pitchFamily="34" charset="0"/>
                <a:cs typeface="Lato" panose="020F0502020204030203" pitchFamily="34" charset="0"/>
              </a:rPr>
              <a:t> </a:t>
            </a:r>
            <a:r>
              <a:rPr lang="fr-FR" sz="1400" kern="50" dirty="0" err="1">
                <a:effectLst/>
                <a:latin typeface="Lato" panose="020F0502020204030203" pitchFamily="34" charset="0"/>
                <a:ea typeface="Lato" panose="020F0502020204030203" pitchFamily="34" charset="0"/>
                <a:cs typeface="Lato" panose="020F0502020204030203" pitchFamily="34" charset="0"/>
              </a:rPr>
              <a:t>gevraagd</a:t>
            </a:r>
            <a:r>
              <a:rPr lang="fr-FR" sz="1400" kern="50" dirty="0">
                <a:effectLst/>
                <a:latin typeface="Lato" panose="020F0502020204030203" pitchFamily="34" charset="0"/>
                <a:ea typeface="Lato" panose="020F0502020204030203" pitchFamily="34" charset="0"/>
                <a:cs typeface="Lato" panose="020F0502020204030203" pitchFamily="34" charset="0"/>
              </a:rPr>
              <a:t> </a:t>
            </a:r>
            <a:r>
              <a:rPr lang="fr-FR" sz="1400" kern="50" dirty="0" err="1">
                <a:effectLst/>
                <a:latin typeface="Lato" panose="020F0502020204030203" pitchFamily="34" charset="0"/>
                <a:ea typeface="Lato" panose="020F0502020204030203" pitchFamily="34" charset="0"/>
                <a:cs typeface="Lato" panose="020F0502020204030203" pitchFamily="34" charset="0"/>
              </a:rPr>
              <a:t>voor</a:t>
            </a:r>
            <a:r>
              <a:rPr lang="fr-FR" sz="1400" kern="50" dirty="0">
                <a:effectLst/>
                <a:latin typeface="Lato" panose="020F0502020204030203" pitchFamily="34" charset="0"/>
                <a:ea typeface="Lato" panose="020F0502020204030203" pitchFamily="34" charset="0"/>
                <a:cs typeface="Lato" panose="020F0502020204030203" pitchFamily="34" charset="0"/>
              </a:rPr>
              <a:t> de </a:t>
            </a:r>
            <a:r>
              <a:rPr lang="fr-FR" sz="1400" kern="50" dirty="0" err="1">
                <a:effectLst/>
                <a:latin typeface="Lato" panose="020F0502020204030203" pitchFamily="34" charset="0"/>
                <a:ea typeface="Lato" panose="020F0502020204030203" pitchFamily="34" charset="0"/>
                <a:cs typeface="Lato" panose="020F0502020204030203" pitchFamily="34" charset="0"/>
              </a:rPr>
              <a:t>posten</a:t>
            </a:r>
            <a:r>
              <a:rPr lang="fr-FR" sz="1400" kern="50" dirty="0">
                <a:effectLst/>
                <a:latin typeface="Lato" panose="020F0502020204030203" pitchFamily="34" charset="0"/>
                <a:ea typeface="Lato" panose="020F0502020204030203" pitchFamily="34" charset="0"/>
                <a:cs typeface="Lato" panose="020F0502020204030203" pitchFamily="34" charset="0"/>
              </a:rPr>
              <a:t> die het </a:t>
            </a:r>
            <a:r>
              <a:rPr lang="fr-FR" sz="1400" kern="50" dirty="0" err="1">
                <a:effectLst/>
                <a:latin typeface="Lato" panose="020F0502020204030203" pitchFamily="34" charset="0"/>
                <a:ea typeface="Lato" panose="020F0502020204030203" pitchFamily="34" charset="0"/>
                <a:cs typeface="Lato" panose="020F0502020204030203" pitchFamily="34" charset="0"/>
              </a:rPr>
              <a:t>bedrag</a:t>
            </a:r>
            <a:r>
              <a:rPr lang="fr-FR" sz="1400" kern="50" dirty="0">
                <a:effectLst/>
                <a:latin typeface="Lato" panose="020F0502020204030203" pitchFamily="34" charset="0"/>
                <a:ea typeface="Lato" panose="020F0502020204030203" pitchFamily="34" charset="0"/>
                <a:cs typeface="Lato" panose="020F0502020204030203" pitchFamily="34" charset="0"/>
              </a:rPr>
              <a:t> van 500 euro </a:t>
            </a:r>
            <a:r>
              <a:rPr lang="fr-FR" sz="1400" kern="50" dirty="0" err="1">
                <a:effectLst/>
                <a:latin typeface="Lato" panose="020F0502020204030203" pitchFamily="34" charset="0"/>
                <a:ea typeface="Lato" panose="020F0502020204030203" pitchFamily="34" charset="0"/>
                <a:cs typeface="Lato" panose="020F0502020204030203" pitchFamily="34" charset="0"/>
              </a:rPr>
              <a:t>overschrijden</a:t>
            </a:r>
            <a:r>
              <a:rPr lang="fr-FR" sz="1400" kern="50" dirty="0">
                <a:effectLst/>
                <a:latin typeface="Lato" panose="020F0502020204030203" pitchFamily="34" charset="0"/>
                <a:ea typeface="Lato" panose="020F0502020204030203" pitchFamily="34" charset="0"/>
                <a:cs typeface="Lato" panose="020F0502020204030203" pitchFamily="34" charset="0"/>
              </a:rPr>
              <a:t>.</a:t>
            </a:r>
            <a:endParaRPr lang="fr-BE" sz="1400" kern="50" dirty="0">
              <a:effectLst/>
              <a:latin typeface="Lato" panose="020F0502020204030203" pitchFamily="34" charset="0"/>
              <a:ea typeface="Lato" panose="020F0502020204030203" pitchFamily="34" charset="0"/>
              <a:cs typeface="Lato" panose="020F0502020204030203" pitchFamily="34" charset="0"/>
            </a:endParaRPr>
          </a:p>
          <a:p>
            <a:pPr>
              <a:spcAft>
                <a:spcPts val="1000"/>
              </a:spcAft>
            </a:pPr>
            <a:r>
              <a:rPr lang="fr-FR" sz="1400" kern="50" dirty="0" err="1">
                <a:effectLst/>
                <a:latin typeface="Lato" panose="020F0502020204030203" pitchFamily="34" charset="0"/>
                <a:ea typeface="Lato" panose="020F0502020204030203" pitchFamily="34" charset="0"/>
                <a:cs typeface="Lato" panose="020F0502020204030203" pitchFamily="34" charset="0"/>
              </a:rPr>
              <a:t>Voor</a:t>
            </a:r>
            <a:r>
              <a:rPr lang="fr-FR" sz="1400" kern="50" dirty="0">
                <a:effectLst/>
                <a:latin typeface="Lato" panose="020F0502020204030203" pitchFamily="34" charset="0"/>
                <a:ea typeface="Lato" panose="020F0502020204030203" pitchFamily="34" charset="0"/>
                <a:cs typeface="Lato" panose="020F0502020204030203" pitchFamily="34" charset="0"/>
              </a:rPr>
              <a:t> </a:t>
            </a:r>
            <a:r>
              <a:rPr lang="fr-FR" sz="1400" kern="50" dirty="0" err="1">
                <a:effectLst/>
                <a:latin typeface="Lato" panose="020F0502020204030203" pitchFamily="34" charset="0"/>
                <a:ea typeface="Lato" panose="020F0502020204030203" pitchFamily="34" charset="0"/>
                <a:cs typeface="Lato" panose="020F0502020204030203" pitchFamily="34" charset="0"/>
              </a:rPr>
              <a:t>bedragen</a:t>
            </a:r>
            <a:r>
              <a:rPr lang="fr-FR" sz="1400" kern="50" dirty="0">
                <a:effectLst/>
                <a:latin typeface="Lato" panose="020F0502020204030203" pitchFamily="34" charset="0"/>
                <a:ea typeface="Lato" panose="020F0502020204030203" pitchFamily="34" charset="0"/>
                <a:cs typeface="Lato" panose="020F0502020204030203" pitchFamily="34" charset="0"/>
              </a:rPr>
              <a:t> van </a:t>
            </a:r>
            <a:r>
              <a:rPr lang="fr-FR" sz="1400" kern="50" dirty="0" err="1">
                <a:effectLst/>
                <a:latin typeface="Lato" panose="020F0502020204030203" pitchFamily="34" charset="0"/>
                <a:ea typeface="Lato" panose="020F0502020204030203" pitchFamily="34" charset="0"/>
                <a:cs typeface="Lato" panose="020F0502020204030203" pitchFamily="34" charset="0"/>
              </a:rPr>
              <a:t>meer</a:t>
            </a:r>
            <a:r>
              <a:rPr lang="fr-FR" sz="1400" kern="50" dirty="0">
                <a:effectLst/>
                <a:latin typeface="Lato" panose="020F0502020204030203" pitchFamily="34" charset="0"/>
                <a:ea typeface="Lato" panose="020F0502020204030203" pitchFamily="34" charset="0"/>
                <a:cs typeface="Lato" panose="020F0502020204030203" pitchFamily="34" charset="0"/>
              </a:rPr>
              <a:t> dan 1000 euro, </a:t>
            </a:r>
            <a:r>
              <a:rPr lang="fr-FR" sz="1400" kern="50" dirty="0" err="1">
                <a:effectLst/>
                <a:latin typeface="Lato" panose="020F0502020204030203" pitchFamily="34" charset="0"/>
                <a:ea typeface="Lato" panose="020F0502020204030203" pitchFamily="34" charset="0"/>
                <a:cs typeface="Lato" panose="020F0502020204030203" pitchFamily="34" charset="0"/>
              </a:rPr>
              <a:t>wordt</a:t>
            </a:r>
            <a:r>
              <a:rPr lang="fr-FR" sz="1400" kern="50" dirty="0">
                <a:effectLst/>
                <a:latin typeface="Lato" panose="020F0502020204030203" pitchFamily="34" charset="0"/>
                <a:ea typeface="Lato" panose="020F0502020204030203" pitchFamily="34" charset="0"/>
                <a:cs typeface="Lato" panose="020F0502020204030203" pitchFamily="34" charset="0"/>
              </a:rPr>
              <a:t> er </a:t>
            </a:r>
            <a:r>
              <a:rPr lang="fr-FR" sz="1400" kern="50" dirty="0" err="1">
                <a:effectLst/>
                <a:latin typeface="Lato" panose="020F0502020204030203" pitchFamily="34" charset="0"/>
                <a:ea typeface="Lato" panose="020F0502020204030203" pitchFamily="34" charset="0"/>
                <a:cs typeface="Lato" panose="020F0502020204030203" pitchFamily="34" charset="0"/>
              </a:rPr>
              <a:t>gevraagd</a:t>
            </a:r>
            <a:r>
              <a:rPr lang="fr-FR" sz="1400" kern="50" dirty="0">
                <a:effectLst/>
                <a:latin typeface="Lato" panose="020F0502020204030203" pitchFamily="34" charset="0"/>
                <a:ea typeface="Lato" panose="020F0502020204030203" pitchFamily="34" charset="0"/>
                <a:cs typeface="Lato" panose="020F0502020204030203" pitchFamily="34" charset="0"/>
              </a:rPr>
              <a:t> om 3 offertes/</a:t>
            </a:r>
            <a:r>
              <a:rPr lang="fr-FR" sz="1400" kern="50" dirty="0" err="1">
                <a:effectLst/>
                <a:latin typeface="Lato" panose="020F0502020204030203" pitchFamily="34" charset="0"/>
                <a:ea typeface="Lato" panose="020F0502020204030203" pitchFamily="34" charset="0"/>
                <a:cs typeface="Lato" panose="020F0502020204030203" pitchFamily="34" charset="0"/>
              </a:rPr>
              <a:t>referenties</a:t>
            </a:r>
            <a:r>
              <a:rPr lang="fr-FR" sz="1400" kern="50" dirty="0">
                <a:effectLst/>
                <a:latin typeface="Lato" panose="020F0502020204030203" pitchFamily="34" charset="0"/>
                <a:ea typeface="Lato" panose="020F0502020204030203" pitchFamily="34" charset="0"/>
                <a:cs typeface="Lato" panose="020F0502020204030203" pitchFamily="34" charset="0"/>
              </a:rPr>
              <a:t> te </a:t>
            </a:r>
            <a:r>
              <a:rPr lang="fr-FR" sz="1400" kern="50" dirty="0" err="1">
                <a:effectLst/>
                <a:latin typeface="Lato" panose="020F0502020204030203" pitchFamily="34" charset="0"/>
                <a:ea typeface="Lato" panose="020F0502020204030203" pitchFamily="34" charset="0"/>
                <a:cs typeface="Lato" panose="020F0502020204030203" pitchFamily="34" charset="0"/>
              </a:rPr>
              <a:t>verstrekken</a:t>
            </a:r>
            <a:r>
              <a:rPr lang="fr-FR" sz="1400" kern="50" dirty="0">
                <a:effectLst/>
                <a:latin typeface="Lato" panose="020F0502020204030203" pitchFamily="34" charset="0"/>
                <a:ea typeface="Lato" panose="020F0502020204030203" pitchFamily="34" charset="0"/>
                <a:cs typeface="Lato" panose="020F0502020204030203" pitchFamily="34" charset="0"/>
              </a:rPr>
              <a:t>.</a:t>
            </a:r>
          </a:p>
          <a:p>
            <a:pPr>
              <a:spcAft>
                <a:spcPts val="1000"/>
              </a:spcAft>
            </a:pPr>
            <a:endParaRPr lang="fr-FR" sz="1400" kern="50" dirty="0">
              <a:latin typeface="Lato" panose="020F0502020204030203" pitchFamily="34" charset="0"/>
              <a:ea typeface="Lato" panose="020F0502020204030203" pitchFamily="34" charset="0"/>
              <a:cs typeface="Lato" panose="020F0502020204030203" pitchFamily="34" charset="0"/>
            </a:endParaRPr>
          </a:p>
          <a:p>
            <a:pPr>
              <a:spcAft>
                <a:spcPts val="1000"/>
              </a:spcAft>
            </a:pPr>
            <a:r>
              <a:rPr lang="fr-FR" sz="1400" kern="50" dirty="0" err="1">
                <a:effectLst/>
                <a:latin typeface="Lato" panose="020F0502020204030203" pitchFamily="34" charset="0"/>
                <a:ea typeface="Lato" panose="020F0502020204030203" pitchFamily="34" charset="0"/>
                <a:cs typeface="Lato" panose="020F0502020204030203" pitchFamily="34" charset="0"/>
              </a:rPr>
              <a:t>Voor</a:t>
            </a:r>
            <a:r>
              <a:rPr lang="fr-FR" sz="1400" kern="50" dirty="0">
                <a:effectLst/>
                <a:latin typeface="Lato" panose="020F0502020204030203" pitchFamily="34" charset="0"/>
                <a:ea typeface="Lato" panose="020F0502020204030203" pitchFamily="34" charset="0"/>
                <a:cs typeface="Lato" panose="020F0502020204030203" pitchFamily="34" charset="0"/>
              </a:rPr>
              <a:t> </a:t>
            </a:r>
            <a:r>
              <a:rPr lang="fr-FR" sz="1400" kern="50" dirty="0" err="1">
                <a:effectLst/>
                <a:latin typeface="Lato" panose="020F0502020204030203" pitchFamily="34" charset="0"/>
                <a:ea typeface="Lato" panose="020F0502020204030203" pitchFamily="34" charset="0"/>
                <a:cs typeface="Lato" panose="020F0502020204030203" pitchFamily="34" charset="0"/>
              </a:rPr>
              <a:t>meer</a:t>
            </a:r>
            <a:r>
              <a:rPr lang="fr-FR" sz="1400" kern="50" dirty="0">
                <a:effectLst/>
                <a:latin typeface="Lato" panose="020F0502020204030203" pitchFamily="34" charset="0"/>
                <a:ea typeface="Lato" panose="020F0502020204030203" pitchFamily="34" charset="0"/>
                <a:cs typeface="Lato" panose="020F0502020204030203" pitchFamily="34" charset="0"/>
              </a:rPr>
              <a:t> </a:t>
            </a:r>
            <a:r>
              <a:rPr lang="fr-FR" sz="1400" kern="50" dirty="0" err="1">
                <a:effectLst/>
                <a:latin typeface="Lato" panose="020F0502020204030203" pitchFamily="34" charset="0"/>
                <a:ea typeface="Lato" panose="020F0502020204030203" pitchFamily="34" charset="0"/>
                <a:cs typeface="Lato" panose="020F0502020204030203" pitchFamily="34" charset="0"/>
              </a:rPr>
              <a:t>informatie</a:t>
            </a:r>
            <a:r>
              <a:rPr lang="fr-FR" sz="1400" kern="50" dirty="0">
                <a:effectLst/>
                <a:latin typeface="Lato" panose="020F0502020204030203" pitchFamily="34" charset="0"/>
                <a:ea typeface="Lato" panose="020F0502020204030203" pitchFamily="34" charset="0"/>
                <a:cs typeface="Lato" panose="020F0502020204030203" pitchFamily="34" charset="0"/>
              </a:rPr>
              <a:t>, </a:t>
            </a:r>
            <a:r>
              <a:rPr lang="fr-FR" sz="1400" kern="50" dirty="0" err="1">
                <a:effectLst/>
                <a:latin typeface="Lato" panose="020F0502020204030203" pitchFamily="34" charset="0"/>
                <a:ea typeface="Lato" panose="020F0502020204030203" pitchFamily="34" charset="0"/>
                <a:cs typeface="Lato" panose="020F0502020204030203" pitchFamily="34" charset="0"/>
              </a:rPr>
              <a:t>verwijzen</a:t>
            </a:r>
            <a:r>
              <a:rPr lang="fr-FR" sz="1400" kern="50" dirty="0">
                <a:effectLst/>
                <a:latin typeface="Lato" panose="020F0502020204030203" pitchFamily="34" charset="0"/>
                <a:ea typeface="Lato" panose="020F0502020204030203" pitchFamily="34" charset="0"/>
                <a:cs typeface="Lato" panose="020F0502020204030203" pitchFamily="34" charset="0"/>
              </a:rPr>
              <a:t> </a:t>
            </a:r>
            <a:r>
              <a:rPr lang="fr-FR" sz="1400" kern="50" dirty="0" err="1">
                <a:effectLst/>
                <a:latin typeface="Lato" panose="020F0502020204030203" pitchFamily="34" charset="0"/>
                <a:ea typeface="Lato" panose="020F0502020204030203" pitchFamily="34" charset="0"/>
                <a:cs typeface="Lato" panose="020F0502020204030203" pitchFamily="34" charset="0"/>
              </a:rPr>
              <a:t>we</a:t>
            </a:r>
            <a:r>
              <a:rPr lang="fr-FR" sz="1400" kern="50" dirty="0">
                <a:effectLst/>
                <a:latin typeface="Lato" panose="020F0502020204030203" pitchFamily="34" charset="0"/>
                <a:ea typeface="Lato" panose="020F0502020204030203" pitchFamily="34" charset="0"/>
                <a:cs typeface="Lato" panose="020F0502020204030203" pitchFamily="34" charset="0"/>
              </a:rPr>
              <a:t> u </a:t>
            </a:r>
            <a:r>
              <a:rPr lang="fr-FR" sz="1400" kern="50" dirty="0" err="1">
                <a:effectLst/>
                <a:latin typeface="Lato" panose="020F0502020204030203" pitchFamily="34" charset="0"/>
                <a:ea typeface="Lato" panose="020F0502020204030203" pitchFamily="34" charset="0"/>
                <a:cs typeface="Lato" panose="020F0502020204030203" pitchFamily="34" charset="0"/>
              </a:rPr>
              <a:t>naar</a:t>
            </a:r>
            <a:r>
              <a:rPr lang="fr-FR" sz="1400" kern="50" dirty="0">
                <a:effectLst/>
                <a:latin typeface="Lato" panose="020F0502020204030203" pitchFamily="34" charset="0"/>
                <a:ea typeface="Lato" panose="020F0502020204030203" pitchFamily="34" charset="0"/>
                <a:cs typeface="Lato" panose="020F0502020204030203" pitchFamily="34" charset="0"/>
              </a:rPr>
              <a:t> </a:t>
            </a:r>
            <a:r>
              <a:rPr lang="nl-NL" sz="1400" kern="50" dirty="0">
                <a:effectLst/>
                <a:latin typeface="Lato" panose="020F0502020204030203" pitchFamily="34" charset="0"/>
                <a:ea typeface="Lato" panose="020F0502020204030203" pitchFamily="34" charset="0"/>
                <a:cs typeface="Lato" panose="020F0502020204030203" pitchFamily="34" charset="0"/>
              </a:rPr>
              <a:t>het tabblad van het </a:t>
            </a:r>
            <a:r>
              <a:rPr lang="nl-NL" sz="1400" kern="50" dirty="0" err="1">
                <a:effectLst/>
                <a:latin typeface="Lato" panose="020F0502020204030203" pitchFamily="34" charset="0"/>
                <a:ea typeface="Lato" panose="020F0502020204030203" pitchFamily="34" charset="0"/>
                <a:cs typeface="Lato" panose="020F0502020204030203" pitchFamily="34" charset="0"/>
              </a:rPr>
              <a:t>excel</a:t>
            </a:r>
            <a:r>
              <a:rPr lang="nl-NL" sz="1400" kern="50" dirty="0">
                <a:effectLst/>
                <a:latin typeface="Lato" panose="020F0502020204030203" pitchFamily="34" charset="0"/>
                <a:ea typeface="Lato" panose="020F0502020204030203" pitchFamily="34" charset="0"/>
                <a:cs typeface="Lato" panose="020F0502020204030203" pitchFamily="34" charset="0"/>
              </a:rPr>
              <a:t>-spreadsheet, dat voor dit doel is verstrekt </a:t>
            </a:r>
            <a:r>
              <a:rPr lang="fr-FR" sz="1400" kern="50" dirty="0" err="1">
                <a:effectLst/>
                <a:latin typeface="Lato" panose="020F0502020204030203" pitchFamily="34" charset="0"/>
                <a:ea typeface="Lato" panose="020F0502020204030203" pitchFamily="34" charset="0"/>
                <a:cs typeface="Lato" panose="020F0502020204030203" pitchFamily="34" charset="0"/>
              </a:rPr>
              <a:t>dat</a:t>
            </a:r>
            <a:r>
              <a:rPr lang="fr-FR" sz="1400" kern="50" dirty="0">
                <a:effectLst/>
                <a:latin typeface="Lato" panose="020F0502020204030203" pitchFamily="34" charset="0"/>
                <a:ea typeface="Lato" panose="020F0502020204030203" pitchFamily="34" charset="0"/>
                <a:cs typeface="Lato" panose="020F0502020204030203" pitchFamily="34" charset="0"/>
              </a:rPr>
              <a:t> </a:t>
            </a:r>
            <a:r>
              <a:rPr lang="fr-FR" sz="1400" kern="50" dirty="0" err="1">
                <a:effectLst/>
                <a:latin typeface="Lato" panose="020F0502020204030203" pitchFamily="34" charset="0"/>
                <a:ea typeface="Lato" panose="020F0502020204030203" pitchFamily="34" charset="0"/>
                <a:cs typeface="Lato" panose="020F0502020204030203" pitchFamily="34" charset="0"/>
              </a:rPr>
              <a:t>uitlegt</a:t>
            </a:r>
            <a:r>
              <a:rPr lang="fr-FR" sz="1400" kern="50" dirty="0">
                <a:effectLst/>
                <a:latin typeface="Lato" panose="020F0502020204030203" pitchFamily="34" charset="0"/>
                <a:ea typeface="Lato" panose="020F0502020204030203" pitchFamily="34" charset="0"/>
                <a:cs typeface="Lato" panose="020F0502020204030203" pitchFamily="34" charset="0"/>
              </a:rPr>
              <a:t> </a:t>
            </a:r>
            <a:r>
              <a:rPr lang="fr-FR" sz="1400" kern="50" dirty="0" err="1">
                <a:effectLst/>
                <a:latin typeface="Lato" panose="020F0502020204030203" pitchFamily="34" charset="0"/>
                <a:ea typeface="Lato" panose="020F0502020204030203" pitchFamily="34" charset="0"/>
                <a:cs typeface="Lato" panose="020F0502020204030203" pitchFamily="34" charset="0"/>
              </a:rPr>
              <a:t>welke</a:t>
            </a:r>
            <a:r>
              <a:rPr lang="fr-FR" sz="1400" kern="50" dirty="0">
                <a:effectLst/>
                <a:latin typeface="Lato" panose="020F0502020204030203" pitchFamily="34" charset="0"/>
                <a:ea typeface="Lato" panose="020F0502020204030203" pitchFamily="34" charset="0"/>
                <a:cs typeface="Lato" panose="020F0502020204030203" pitchFamily="34" charset="0"/>
              </a:rPr>
              <a:t> </a:t>
            </a:r>
            <a:r>
              <a:rPr lang="fr-FR" sz="1400" kern="50" dirty="0" err="1">
                <a:effectLst/>
                <a:latin typeface="Lato" panose="020F0502020204030203" pitchFamily="34" charset="0"/>
                <a:ea typeface="Lato" panose="020F0502020204030203" pitchFamily="34" charset="0"/>
                <a:cs typeface="Lato" panose="020F0502020204030203" pitchFamily="34" charset="0"/>
              </a:rPr>
              <a:t>uitgaven</a:t>
            </a:r>
            <a:r>
              <a:rPr lang="fr-FR" sz="1400" kern="50" dirty="0">
                <a:effectLst/>
                <a:latin typeface="Lato" panose="020F0502020204030203" pitchFamily="34" charset="0"/>
                <a:ea typeface="Lato" panose="020F0502020204030203" pitchFamily="34" charset="0"/>
                <a:cs typeface="Lato" panose="020F0502020204030203" pitchFamily="34" charset="0"/>
              </a:rPr>
              <a:t> en </a:t>
            </a:r>
            <a:r>
              <a:rPr lang="fr-FR" sz="1400" kern="50" dirty="0" err="1">
                <a:effectLst/>
                <a:latin typeface="Lato" panose="020F0502020204030203" pitchFamily="34" charset="0"/>
                <a:ea typeface="Lato" panose="020F0502020204030203" pitchFamily="34" charset="0"/>
                <a:cs typeface="Lato" panose="020F0502020204030203" pitchFamily="34" charset="0"/>
              </a:rPr>
              <a:t>bewijsstukken</a:t>
            </a:r>
            <a:r>
              <a:rPr lang="fr-FR" sz="1400" kern="50" dirty="0">
                <a:effectLst/>
                <a:latin typeface="Lato" panose="020F0502020204030203" pitchFamily="34" charset="0"/>
                <a:ea typeface="Lato" panose="020F0502020204030203" pitchFamily="34" charset="0"/>
                <a:cs typeface="Lato" panose="020F0502020204030203" pitchFamily="34" charset="0"/>
              </a:rPr>
              <a:t> in </a:t>
            </a:r>
            <a:r>
              <a:rPr lang="fr-FR" sz="1400" kern="50" dirty="0" err="1">
                <a:effectLst/>
                <a:latin typeface="Lato" panose="020F0502020204030203" pitchFamily="34" charset="0"/>
                <a:ea typeface="Lato" panose="020F0502020204030203" pitchFamily="34" charset="0"/>
                <a:cs typeface="Lato" panose="020F0502020204030203" pitchFamily="34" charset="0"/>
              </a:rPr>
              <a:t>aanmerking</a:t>
            </a:r>
            <a:r>
              <a:rPr lang="fr-FR" sz="1400" kern="50" dirty="0">
                <a:effectLst/>
                <a:latin typeface="Lato" panose="020F0502020204030203" pitchFamily="34" charset="0"/>
                <a:ea typeface="Lato" panose="020F0502020204030203" pitchFamily="34" charset="0"/>
                <a:cs typeface="Lato" panose="020F0502020204030203" pitchFamily="34" charset="0"/>
              </a:rPr>
              <a:t> </a:t>
            </a:r>
            <a:r>
              <a:rPr lang="fr-FR" sz="1400" kern="50" dirty="0" err="1">
                <a:effectLst/>
                <a:latin typeface="Lato" panose="020F0502020204030203" pitchFamily="34" charset="0"/>
                <a:ea typeface="Lato" panose="020F0502020204030203" pitchFamily="34" charset="0"/>
                <a:cs typeface="Lato" panose="020F0502020204030203" pitchFamily="34" charset="0"/>
              </a:rPr>
              <a:t>komen</a:t>
            </a:r>
            <a:r>
              <a:rPr lang="fr-FR" sz="1400" kern="50" dirty="0">
                <a:effectLst/>
                <a:latin typeface="Lato" panose="020F0502020204030203" pitchFamily="34" charset="0"/>
                <a:ea typeface="Lato" panose="020F0502020204030203" pitchFamily="34" charset="0"/>
                <a:cs typeface="Lato" panose="020F0502020204030203" pitchFamily="34" charset="0"/>
              </a:rPr>
              <a:t> en </a:t>
            </a:r>
            <a:r>
              <a:rPr lang="fr-FR" sz="1400" kern="50" dirty="0" err="1">
                <a:effectLst/>
                <a:latin typeface="Lato" panose="020F0502020204030203" pitchFamily="34" charset="0"/>
                <a:ea typeface="Lato" panose="020F0502020204030203" pitchFamily="34" charset="0"/>
                <a:cs typeface="Lato" panose="020F0502020204030203" pitchFamily="34" charset="0"/>
              </a:rPr>
              <a:t>naar</a:t>
            </a:r>
            <a:r>
              <a:rPr lang="fr-FR" sz="1400" kern="50" dirty="0">
                <a:effectLst/>
                <a:latin typeface="Lato" panose="020F0502020204030203" pitchFamily="34" charset="0"/>
                <a:ea typeface="Lato" panose="020F0502020204030203" pitchFamily="34" charset="0"/>
                <a:cs typeface="Lato" panose="020F0502020204030203" pitchFamily="34" charset="0"/>
              </a:rPr>
              <a:t> </a:t>
            </a:r>
            <a:r>
              <a:rPr lang="fr-FR" sz="1400" kern="50" dirty="0">
                <a:effectLst/>
                <a:latin typeface="Lato" panose="020F0502020204030203" pitchFamily="34" charset="0"/>
                <a:ea typeface="Lato" panose="020F0502020204030203" pitchFamily="34" charset="0"/>
                <a:cs typeface="Lato" panose="020F0502020204030203" pitchFamily="34" charset="0"/>
                <a:hlinkClick r:id="rId4"/>
              </a:rPr>
              <a:t>het </a:t>
            </a:r>
            <a:r>
              <a:rPr lang="fr-FR" sz="1400" u="sng" kern="50" dirty="0" err="1">
                <a:solidFill>
                  <a:srgbClr val="0000FF"/>
                </a:solidFill>
                <a:effectLst/>
                <a:latin typeface="Lato" panose="020F0502020204030203" pitchFamily="34" charset="0"/>
                <a:ea typeface="Lato" panose="020F0502020204030203" pitchFamily="34" charset="0"/>
                <a:cs typeface="Lato" panose="020F0502020204030203" pitchFamily="34" charset="0"/>
                <a:hlinkClick r:id="rId4"/>
              </a:rPr>
              <a:t>reglement</a:t>
            </a:r>
            <a:r>
              <a:rPr lang="fr-FR" sz="1400" u="sng" kern="50" dirty="0">
                <a:solidFill>
                  <a:srgbClr val="0000FF"/>
                </a:solidFill>
                <a:effectLst/>
                <a:latin typeface="Lato" panose="020F0502020204030203" pitchFamily="34" charset="0"/>
                <a:ea typeface="Lato" panose="020F0502020204030203" pitchFamily="34" charset="0"/>
                <a:cs typeface="Lato" panose="020F0502020204030203" pitchFamily="34" charset="0"/>
                <a:hlinkClick r:id="rId4"/>
              </a:rPr>
              <a:t> van het </a:t>
            </a:r>
            <a:r>
              <a:rPr lang="fr-FR" sz="1400" u="sng" kern="50" dirty="0" err="1">
                <a:solidFill>
                  <a:srgbClr val="0000FF"/>
                </a:solidFill>
                <a:effectLst/>
                <a:latin typeface="Lato" panose="020F0502020204030203" pitchFamily="34" charset="0"/>
                <a:ea typeface="Lato" panose="020F0502020204030203" pitchFamily="34" charset="0"/>
                <a:cs typeface="Lato" panose="020F0502020204030203" pitchFamily="34" charset="0"/>
                <a:hlinkClick r:id="rId4"/>
              </a:rPr>
              <a:t>Participatief</a:t>
            </a:r>
            <a:r>
              <a:rPr lang="fr-FR" sz="1400" u="sng" kern="50" dirty="0">
                <a:solidFill>
                  <a:srgbClr val="0000FF"/>
                </a:solidFill>
                <a:effectLst/>
                <a:latin typeface="Lato" panose="020F0502020204030203" pitchFamily="34" charset="0"/>
                <a:ea typeface="Lato" panose="020F0502020204030203" pitchFamily="34" charset="0"/>
                <a:cs typeface="Lato" panose="020F0502020204030203" pitchFamily="34" charset="0"/>
                <a:hlinkClick r:id="rId4"/>
              </a:rPr>
              <a:t> Budget</a:t>
            </a:r>
            <a:r>
              <a:rPr lang="fr-FR" sz="1400" kern="50" dirty="0">
                <a:effectLst/>
                <a:latin typeface="Lato" panose="020F0502020204030203" pitchFamily="34" charset="0"/>
                <a:ea typeface="Lato" panose="020F0502020204030203" pitchFamily="34" charset="0"/>
                <a:cs typeface="Lato" panose="020F0502020204030203" pitchFamily="34" charset="0"/>
              </a:rPr>
              <a:t>. </a:t>
            </a:r>
            <a:r>
              <a:rPr lang="fr-FR" sz="1400" b="1" kern="50" dirty="0">
                <a:effectLst/>
                <a:latin typeface="Lato" panose="020F0502020204030203" pitchFamily="34" charset="0"/>
                <a:ea typeface="Lato" panose="020F0502020204030203" pitchFamily="34" charset="0"/>
                <a:cs typeface="Lato" panose="020F0502020204030203" pitchFamily="34" charset="0"/>
              </a:rPr>
              <a:t>Dit </a:t>
            </a:r>
            <a:r>
              <a:rPr lang="fr-FR" sz="1400" b="1" kern="50" dirty="0" err="1">
                <a:effectLst/>
                <a:latin typeface="Lato" panose="020F0502020204030203" pitchFamily="34" charset="0"/>
                <a:ea typeface="Lato" panose="020F0502020204030203" pitchFamily="34" charset="0"/>
                <a:cs typeface="Lato" panose="020F0502020204030203" pitchFamily="34" charset="0"/>
              </a:rPr>
              <a:t>geldt</a:t>
            </a:r>
            <a:r>
              <a:rPr lang="fr-FR" sz="1400" b="1" kern="50" dirty="0">
                <a:effectLst/>
                <a:latin typeface="Lato" panose="020F0502020204030203" pitchFamily="34" charset="0"/>
                <a:ea typeface="Lato" panose="020F0502020204030203" pitchFamily="34" charset="0"/>
                <a:cs typeface="Lato" panose="020F0502020204030203" pitchFamily="34" charset="0"/>
              </a:rPr>
              <a:t> </a:t>
            </a:r>
            <a:r>
              <a:rPr lang="fr-FR" sz="1400" b="1" kern="50" dirty="0" err="1">
                <a:effectLst/>
                <a:latin typeface="Lato" panose="020F0502020204030203" pitchFamily="34" charset="0"/>
                <a:ea typeface="Lato" panose="020F0502020204030203" pitchFamily="34" charset="0"/>
                <a:cs typeface="Lato" panose="020F0502020204030203" pitchFamily="34" charset="0"/>
              </a:rPr>
              <a:t>ook</a:t>
            </a:r>
            <a:r>
              <a:rPr lang="fr-FR" sz="1400" b="1" kern="50" dirty="0">
                <a:effectLst/>
                <a:latin typeface="Lato" panose="020F0502020204030203" pitchFamily="34" charset="0"/>
                <a:ea typeface="Lato" panose="020F0502020204030203" pitchFamily="34" charset="0"/>
                <a:cs typeface="Lato" panose="020F0502020204030203" pitchFamily="34" charset="0"/>
              </a:rPr>
              <a:t> </a:t>
            </a:r>
            <a:r>
              <a:rPr lang="fr-FR" sz="1400" b="1" kern="50" dirty="0" err="1">
                <a:effectLst/>
                <a:latin typeface="Lato" panose="020F0502020204030203" pitchFamily="34" charset="0"/>
                <a:ea typeface="Lato" panose="020F0502020204030203" pitchFamily="34" charset="0"/>
                <a:cs typeface="Lato" panose="020F0502020204030203" pitchFamily="34" charset="0"/>
              </a:rPr>
              <a:t>voor</a:t>
            </a:r>
            <a:r>
              <a:rPr lang="fr-FR" sz="1400" b="1" kern="50" dirty="0">
                <a:effectLst/>
                <a:latin typeface="Lato" panose="020F0502020204030203" pitchFamily="34" charset="0"/>
                <a:ea typeface="Lato" panose="020F0502020204030203" pitchFamily="34" charset="0"/>
                <a:cs typeface="Lato" panose="020F0502020204030203" pitchFamily="34" charset="0"/>
              </a:rPr>
              <a:t> </a:t>
            </a:r>
            <a:r>
              <a:rPr lang="fr-FR" sz="1400" b="1" kern="50" dirty="0" err="1">
                <a:effectLst/>
                <a:latin typeface="Lato" panose="020F0502020204030203" pitchFamily="34" charset="0"/>
                <a:ea typeface="Lato" panose="020F0502020204030203" pitchFamily="34" charset="0"/>
                <a:cs typeface="Lato" panose="020F0502020204030203" pitchFamily="34" charset="0"/>
              </a:rPr>
              <a:t>tweedehands</a:t>
            </a:r>
            <a:r>
              <a:rPr lang="fr-FR" sz="1400" b="1" kern="50" dirty="0">
                <a:effectLst/>
                <a:latin typeface="Lato" panose="020F0502020204030203" pitchFamily="34" charset="0"/>
                <a:ea typeface="Lato" panose="020F0502020204030203" pitchFamily="34" charset="0"/>
                <a:cs typeface="Lato" panose="020F0502020204030203" pitchFamily="34" charset="0"/>
              </a:rPr>
              <a:t> </a:t>
            </a:r>
            <a:r>
              <a:rPr lang="fr-FR" sz="1400" b="1" kern="50" dirty="0" err="1">
                <a:effectLst/>
                <a:latin typeface="Lato" panose="020F0502020204030203" pitchFamily="34" charset="0"/>
                <a:ea typeface="Lato" panose="020F0502020204030203" pitchFamily="34" charset="0"/>
                <a:cs typeface="Lato" panose="020F0502020204030203" pitchFamily="34" charset="0"/>
              </a:rPr>
              <a:t>materiaal</a:t>
            </a:r>
            <a:r>
              <a:rPr lang="fr-FR" sz="1400" b="1" kern="50" dirty="0">
                <a:effectLst/>
                <a:latin typeface="Lato" panose="020F0502020204030203" pitchFamily="34" charset="0"/>
                <a:ea typeface="Lato" panose="020F0502020204030203" pitchFamily="34" charset="0"/>
                <a:cs typeface="Lato" panose="020F0502020204030203" pitchFamily="34" charset="0"/>
              </a:rPr>
              <a:t>. De </a:t>
            </a:r>
            <a:r>
              <a:rPr lang="fr-FR" sz="1400" b="1" kern="50" dirty="0" err="1">
                <a:effectLst/>
                <a:latin typeface="Lato" panose="020F0502020204030203" pitchFamily="34" charset="0"/>
                <a:ea typeface="Lato" panose="020F0502020204030203" pitchFamily="34" charset="0"/>
                <a:cs typeface="Lato" panose="020F0502020204030203" pitchFamily="34" charset="0"/>
              </a:rPr>
              <a:t>referenties</a:t>
            </a:r>
            <a:r>
              <a:rPr lang="fr-FR" sz="1400" b="1" kern="50" dirty="0">
                <a:effectLst/>
                <a:latin typeface="Lato" panose="020F0502020204030203" pitchFamily="34" charset="0"/>
                <a:ea typeface="Lato" panose="020F0502020204030203" pitchFamily="34" charset="0"/>
                <a:cs typeface="Lato" panose="020F0502020204030203" pitchFamily="34" charset="0"/>
              </a:rPr>
              <a:t> en offertes </a:t>
            </a:r>
            <a:r>
              <a:rPr lang="fr-FR" sz="1400" b="1" kern="50" dirty="0" err="1">
                <a:effectLst/>
                <a:latin typeface="Lato" panose="020F0502020204030203" pitchFamily="34" charset="0"/>
                <a:ea typeface="Lato" panose="020F0502020204030203" pitchFamily="34" charset="0"/>
                <a:cs typeface="Lato" panose="020F0502020204030203" pitchFamily="34" charset="0"/>
              </a:rPr>
              <a:t>moeten</a:t>
            </a:r>
            <a:r>
              <a:rPr lang="fr-FR" sz="1400" b="1" kern="50" dirty="0">
                <a:effectLst/>
                <a:latin typeface="Lato" panose="020F0502020204030203" pitchFamily="34" charset="0"/>
                <a:ea typeface="Lato" panose="020F0502020204030203" pitchFamily="34" charset="0"/>
                <a:cs typeface="Lato" panose="020F0502020204030203" pitchFamily="34" charset="0"/>
              </a:rPr>
              <a:t> in </a:t>
            </a:r>
            <a:r>
              <a:rPr lang="fr-FR" sz="1400" b="1" kern="50" dirty="0" err="1">
                <a:effectLst/>
                <a:latin typeface="Lato" panose="020F0502020204030203" pitchFamily="34" charset="0"/>
                <a:ea typeface="Lato" panose="020F0502020204030203" pitchFamily="34" charset="0"/>
                <a:cs typeface="Lato" panose="020F0502020204030203" pitchFamily="34" charset="0"/>
              </a:rPr>
              <a:t>bijlage</a:t>
            </a:r>
            <a:r>
              <a:rPr lang="fr-FR" sz="1400" b="1" kern="50" dirty="0">
                <a:effectLst/>
                <a:latin typeface="Lato" panose="020F0502020204030203" pitchFamily="34" charset="0"/>
                <a:ea typeface="Lato" panose="020F0502020204030203" pitchFamily="34" charset="0"/>
                <a:cs typeface="Lato" panose="020F0502020204030203" pitchFamily="34" charset="0"/>
              </a:rPr>
              <a:t> </a:t>
            </a:r>
            <a:r>
              <a:rPr lang="fr-FR" sz="1400" b="1" kern="50" dirty="0" err="1">
                <a:effectLst/>
                <a:latin typeface="Lato" panose="020F0502020204030203" pitchFamily="34" charset="0"/>
                <a:ea typeface="Lato" panose="020F0502020204030203" pitchFamily="34" charset="0"/>
                <a:cs typeface="Lato" panose="020F0502020204030203" pitchFamily="34" charset="0"/>
              </a:rPr>
              <a:t>worden</a:t>
            </a:r>
            <a:r>
              <a:rPr lang="fr-FR" sz="1400" b="1" kern="50" dirty="0">
                <a:effectLst/>
                <a:latin typeface="Lato" panose="020F0502020204030203" pitchFamily="34" charset="0"/>
                <a:ea typeface="Lato" panose="020F0502020204030203" pitchFamily="34" charset="0"/>
                <a:cs typeface="Lato" panose="020F0502020204030203" pitchFamily="34" charset="0"/>
              </a:rPr>
              <a:t> </a:t>
            </a:r>
            <a:r>
              <a:rPr lang="fr-FR" sz="1400" b="1" kern="50" dirty="0" err="1">
                <a:effectLst/>
                <a:latin typeface="Lato" panose="020F0502020204030203" pitchFamily="34" charset="0"/>
                <a:ea typeface="Lato" panose="020F0502020204030203" pitchFamily="34" charset="0"/>
                <a:cs typeface="Lato" panose="020F0502020204030203" pitchFamily="34" charset="0"/>
              </a:rPr>
              <a:t>gevoegd</a:t>
            </a:r>
            <a:r>
              <a:rPr lang="fr-FR" sz="1400" b="1" kern="50" dirty="0">
                <a:effectLst/>
                <a:latin typeface="Lato" panose="020F0502020204030203" pitchFamily="34" charset="0"/>
                <a:ea typeface="Lato" panose="020F0502020204030203" pitchFamily="34" charset="0"/>
                <a:cs typeface="Lato" panose="020F0502020204030203" pitchFamily="34" charset="0"/>
              </a:rPr>
              <a:t>.</a:t>
            </a:r>
            <a:endParaRPr lang="fr-BE" sz="1400" kern="50" dirty="0">
              <a:effectLst/>
              <a:latin typeface="Lato" panose="020F0502020204030203" pitchFamily="34" charset="0"/>
              <a:ea typeface="Lato" panose="020F0502020204030203" pitchFamily="34" charset="0"/>
              <a:cs typeface="Lato" panose="020F0502020204030203" pitchFamily="34" charset="0"/>
            </a:endParaRPr>
          </a:p>
        </p:txBody>
      </p:sp>
      <p:sp>
        <p:nvSpPr>
          <p:cNvPr id="6" name="Rectangle 5">
            <a:extLst>
              <a:ext uri="{FF2B5EF4-FFF2-40B4-BE49-F238E27FC236}">
                <a16:creationId xmlns:a16="http://schemas.microsoft.com/office/drawing/2014/main" id="{876129F9-8CA8-9CFC-B4CD-749845769812}"/>
              </a:ext>
            </a:extLst>
          </p:cNvPr>
          <p:cNvSpPr/>
          <p:nvPr/>
        </p:nvSpPr>
        <p:spPr>
          <a:xfrm>
            <a:off x="0" y="6450714"/>
            <a:ext cx="12192000" cy="421142"/>
          </a:xfrm>
          <a:prstGeom prst="rect">
            <a:avLst/>
          </a:prstGeom>
          <a:solidFill>
            <a:srgbClr val="D73958"/>
          </a:solidFill>
          <a:ln>
            <a:solidFill>
              <a:srgbClr val="D739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
        <p:nvSpPr>
          <p:cNvPr id="7" name="Ellipse 6">
            <a:extLst>
              <a:ext uri="{FF2B5EF4-FFF2-40B4-BE49-F238E27FC236}">
                <a16:creationId xmlns:a16="http://schemas.microsoft.com/office/drawing/2014/main" id="{00E79E1B-9F25-0352-F7BB-083B15E35D5F}"/>
              </a:ext>
            </a:extLst>
          </p:cNvPr>
          <p:cNvSpPr>
            <a:spLocks noGrp="1" noRot="1" noMove="1" noResize="1" noEditPoints="1" noAdjustHandles="1" noChangeArrowheads="1" noChangeShapeType="1"/>
          </p:cNvSpPr>
          <p:nvPr/>
        </p:nvSpPr>
        <p:spPr>
          <a:xfrm>
            <a:off x="165142" y="851181"/>
            <a:ext cx="532420" cy="576852"/>
          </a:xfrm>
          <a:prstGeom prst="ellipse">
            <a:avLst/>
          </a:prstGeom>
          <a:solidFill>
            <a:srgbClr val="70AD47"/>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CS 5</a:t>
            </a:r>
            <a:endParaRPr lang="fr-BE" sz="1400" b="1" dirty="0"/>
          </a:p>
        </p:txBody>
      </p:sp>
      <p:sp>
        <p:nvSpPr>
          <p:cNvPr id="8" name="Ellipse 7">
            <a:extLst>
              <a:ext uri="{FF2B5EF4-FFF2-40B4-BE49-F238E27FC236}">
                <a16:creationId xmlns:a16="http://schemas.microsoft.com/office/drawing/2014/main" id="{762F1C0C-325C-D627-44E5-258EC0693CA9}"/>
              </a:ext>
            </a:extLst>
          </p:cNvPr>
          <p:cNvSpPr>
            <a:spLocks noGrp="1" noRot="1" noMove="1" noResize="1" noEditPoints="1" noAdjustHandles="1" noChangeArrowheads="1" noChangeShapeType="1"/>
          </p:cNvSpPr>
          <p:nvPr/>
        </p:nvSpPr>
        <p:spPr>
          <a:xfrm>
            <a:off x="165141" y="2400033"/>
            <a:ext cx="532420" cy="576852"/>
          </a:xfrm>
          <a:prstGeom prst="ellipse">
            <a:avLst/>
          </a:prstGeom>
          <a:solidFill>
            <a:srgbClr val="70AD47"/>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CS 8</a:t>
            </a:r>
            <a:endParaRPr lang="fr-BE" sz="1400" b="1" dirty="0"/>
          </a:p>
        </p:txBody>
      </p:sp>
    </p:spTree>
    <p:extLst>
      <p:ext uri="{BB962C8B-B14F-4D97-AF65-F5344CB8AC3E}">
        <p14:creationId xmlns:p14="http://schemas.microsoft.com/office/powerpoint/2010/main" val="3037751387"/>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32A5968-A137-48C8-9966-84163CE910E3}"/>
              </a:ext>
            </a:extLst>
          </p:cNvPr>
          <p:cNvSpPr/>
          <p:nvPr/>
        </p:nvSpPr>
        <p:spPr>
          <a:xfrm>
            <a:off x="0" y="6507014"/>
            <a:ext cx="12192000" cy="364842"/>
          </a:xfrm>
          <a:prstGeom prst="rect">
            <a:avLst/>
          </a:prstGeom>
          <a:solidFill>
            <a:srgbClr val="218351"/>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
        <p:nvSpPr>
          <p:cNvPr id="4" name="Text Box 2">
            <a:extLst>
              <a:ext uri="{FF2B5EF4-FFF2-40B4-BE49-F238E27FC236}">
                <a16:creationId xmlns:a16="http://schemas.microsoft.com/office/drawing/2014/main" id="{D4638587-F97F-497A-A778-5CFF63CB5754}"/>
              </a:ext>
            </a:extLst>
          </p:cNvPr>
          <p:cNvSpPr txBox="1">
            <a:spLocks noGrp="1" noRot="1" noMove="1" noResize="1" noEditPoints="1" noAdjustHandles="1" noChangeArrowheads="1" noChangeShapeType="1"/>
          </p:cNvSpPr>
          <p:nvPr/>
        </p:nvSpPr>
        <p:spPr bwMode="auto">
          <a:xfrm>
            <a:off x="475635" y="193045"/>
            <a:ext cx="9778707" cy="49558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115000"/>
              </a:lnSpc>
              <a:spcAft>
                <a:spcPts val="1000"/>
              </a:spcAft>
            </a:pPr>
            <a:r>
              <a:rPr lang="fr-BE" altLang="fr-FR" sz="2000" b="1" dirty="0">
                <a:solidFill>
                  <a:srgbClr val="218351"/>
                </a:solidFill>
                <a:latin typeface="Montserrat" pitchFamily="2" charset="77"/>
              </a:rPr>
              <a:t>Les documents nécessaires</a:t>
            </a:r>
          </a:p>
          <a:p>
            <a:pPr>
              <a:lnSpc>
                <a:spcPct val="115000"/>
              </a:lnSpc>
              <a:spcAft>
                <a:spcPts val="1000"/>
              </a:spcAft>
            </a:pPr>
            <a:endParaRPr lang="fr-FR" sz="1600" dirty="0">
              <a:solidFill>
                <a:srgbClr val="000000"/>
              </a:solidFill>
              <a:effectLst/>
              <a:latin typeface="Lato" panose="020F0502020204030203" pitchFamily="34" charset="0"/>
              <a:ea typeface="Lato" panose="020F0502020204030203" pitchFamily="34" charset="0"/>
              <a:cs typeface="Lato" panose="020F0502020204030203"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dirty="0">
                <a:ln>
                  <a:noFill/>
                </a:ln>
                <a:solidFill>
                  <a:srgbClr val="000000"/>
                </a:solidFill>
                <a:effectLst/>
                <a:latin typeface="Lato" panose="020F0502020204030203" pitchFamily="34" charset="0"/>
                <a:ea typeface="Lato" panose="020F0502020204030203" pitchFamily="34" charset="0"/>
                <a:cs typeface="Lato" panose="020F0502020204030203" pitchFamily="34" charset="0"/>
              </a:rPr>
              <a:t>De </a:t>
            </a:r>
            <a:r>
              <a:rPr kumimoji="0" lang="fr-FR" altLang="fr-FR" sz="1800" b="0" i="0" u="none" strike="noStrike" cap="none" normalizeH="0" baseline="0" dirty="0" err="1">
                <a:ln>
                  <a:noFill/>
                </a:ln>
                <a:solidFill>
                  <a:srgbClr val="000000"/>
                </a:solidFill>
                <a:effectLst/>
                <a:latin typeface="Lato" panose="020F0502020204030203" pitchFamily="34" charset="0"/>
                <a:ea typeface="Lato" panose="020F0502020204030203" pitchFamily="34" charset="0"/>
                <a:cs typeface="Lato" panose="020F0502020204030203" pitchFamily="34" charset="0"/>
              </a:rPr>
              <a:t>subsidieaanvraag</a:t>
            </a:r>
            <a:r>
              <a:rPr kumimoji="0" lang="fr-FR" altLang="fr-FR" sz="1800" b="0" i="0" u="none" strike="noStrike" cap="none" normalizeH="0" baseline="0" dirty="0">
                <a:ln>
                  <a:noFill/>
                </a:ln>
                <a:solidFill>
                  <a:srgbClr val="000000"/>
                </a:solidFill>
                <a:effectLst/>
                <a:latin typeface="Lato" panose="020F0502020204030203" pitchFamily="34" charset="0"/>
                <a:ea typeface="Lato" panose="020F0502020204030203" pitchFamily="34" charset="0"/>
                <a:cs typeface="Lato" panose="020F0502020204030203" pitchFamily="34" charset="0"/>
              </a:rPr>
              <a:t> </a:t>
            </a:r>
            <a:r>
              <a:rPr kumimoji="0" lang="fr-FR" altLang="fr-FR" sz="1800" b="0" i="0" u="none" strike="noStrike" cap="none" normalizeH="0" baseline="0" dirty="0" err="1">
                <a:ln>
                  <a:noFill/>
                </a:ln>
                <a:solidFill>
                  <a:srgbClr val="000000"/>
                </a:solidFill>
                <a:effectLst/>
                <a:latin typeface="Lato" panose="020F0502020204030203" pitchFamily="34" charset="0"/>
                <a:ea typeface="Lato" panose="020F0502020204030203" pitchFamily="34" charset="0"/>
                <a:cs typeface="Lato" panose="020F0502020204030203" pitchFamily="34" charset="0"/>
              </a:rPr>
              <a:t>bestaat</a:t>
            </a:r>
            <a:r>
              <a:rPr kumimoji="0" lang="fr-FR" altLang="fr-FR" sz="1800" b="0" i="0" u="none" strike="noStrike" cap="none" normalizeH="0" baseline="0" dirty="0">
                <a:ln>
                  <a:noFill/>
                </a:ln>
                <a:solidFill>
                  <a:srgbClr val="000000"/>
                </a:solidFill>
                <a:effectLst/>
                <a:latin typeface="Lato" panose="020F0502020204030203" pitchFamily="34" charset="0"/>
                <a:ea typeface="Lato" panose="020F0502020204030203" pitchFamily="34" charset="0"/>
                <a:cs typeface="Lato" panose="020F0502020204030203" pitchFamily="34" charset="0"/>
              </a:rPr>
              <a:t> </a:t>
            </a:r>
            <a:r>
              <a:rPr kumimoji="0" lang="fr-FR" altLang="fr-FR" sz="1800" b="0" i="0" u="none" strike="noStrike" cap="none" normalizeH="0" baseline="0" dirty="0" err="1">
                <a:ln>
                  <a:noFill/>
                </a:ln>
                <a:solidFill>
                  <a:srgbClr val="000000"/>
                </a:solidFill>
                <a:effectLst/>
                <a:latin typeface="Lato" panose="020F0502020204030203" pitchFamily="34" charset="0"/>
                <a:ea typeface="Lato" panose="020F0502020204030203" pitchFamily="34" charset="0"/>
                <a:cs typeface="Lato" panose="020F0502020204030203" pitchFamily="34" charset="0"/>
              </a:rPr>
              <a:t>uit</a:t>
            </a:r>
            <a:r>
              <a:rPr kumimoji="0" lang="fr-FR" altLang="fr-FR" sz="1800" b="0" i="0" u="none" strike="noStrike" cap="none" normalizeH="0" baseline="0" dirty="0">
                <a:ln>
                  <a:noFill/>
                </a:ln>
                <a:solidFill>
                  <a:srgbClr val="000000"/>
                </a:solidFill>
                <a:effectLst/>
                <a:latin typeface="Lato" panose="020F0502020204030203" pitchFamily="34" charset="0"/>
                <a:ea typeface="Lato" panose="020F0502020204030203" pitchFamily="34" charset="0"/>
                <a:cs typeface="Lato" panose="020F0502020204030203" pitchFamily="34" charset="0"/>
              </a:rPr>
              <a:t> </a:t>
            </a:r>
            <a:r>
              <a:rPr kumimoji="0" lang="fr-FR" altLang="fr-FR" sz="1800" b="0" i="0" u="sng" strike="noStrike" cap="none" normalizeH="0" baseline="0" dirty="0">
                <a:ln>
                  <a:noFill/>
                </a:ln>
                <a:solidFill>
                  <a:srgbClr val="008080"/>
                </a:solidFill>
                <a:effectLst/>
                <a:latin typeface="Lato" panose="020F0502020204030203" pitchFamily="34" charset="0"/>
                <a:ea typeface="Lato" panose="020F0502020204030203" pitchFamily="34" charset="0"/>
                <a:cs typeface="Lato" panose="020F0502020204030203" pitchFamily="34" charset="0"/>
              </a:rPr>
              <a:t>4 </a:t>
            </a:r>
            <a:r>
              <a:rPr kumimoji="0" lang="fr-FR" altLang="fr-FR" sz="1800" b="0" i="0" u="none" strike="noStrike" cap="none" normalizeH="0" baseline="0" dirty="0" err="1">
                <a:ln>
                  <a:noFill/>
                </a:ln>
                <a:solidFill>
                  <a:srgbClr val="000000"/>
                </a:solidFill>
                <a:effectLst/>
                <a:latin typeface="Lato" panose="020F0502020204030203" pitchFamily="34" charset="0"/>
                <a:ea typeface="Lato" panose="020F0502020204030203" pitchFamily="34" charset="0"/>
                <a:cs typeface="Lato" panose="020F0502020204030203" pitchFamily="34" charset="0"/>
              </a:rPr>
              <a:t>delen</a:t>
            </a:r>
            <a:r>
              <a:rPr kumimoji="0" lang="fr-FR" altLang="fr-FR" sz="1800" b="0" i="0" u="none" strike="noStrike" cap="none" normalizeH="0" baseline="0" dirty="0">
                <a:ln>
                  <a:noFill/>
                </a:ln>
                <a:solidFill>
                  <a:srgbClr val="000000"/>
                </a:solidFill>
                <a:effectLst/>
                <a:latin typeface="Lato" panose="020F0502020204030203" pitchFamily="34" charset="0"/>
                <a:ea typeface="Lato" panose="020F0502020204030203" pitchFamily="34" charset="0"/>
                <a:cs typeface="Lato" panose="020F0502020204030203" pitchFamily="34" charset="0"/>
              </a:rPr>
              <a:t> </a:t>
            </a:r>
            <a:r>
              <a:rPr kumimoji="0" lang="fr-FR" altLang="fr-FR" sz="1800" b="0" i="0" u="sng" strike="noStrike" cap="none" normalizeH="0" baseline="0" dirty="0">
                <a:ln>
                  <a:noFill/>
                </a:ln>
                <a:solidFill>
                  <a:srgbClr val="008080"/>
                </a:solidFill>
                <a:effectLst/>
                <a:latin typeface="Lato" panose="020F0502020204030203" pitchFamily="34" charset="0"/>
                <a:ea typeface="Lato" panose="020F0502020204030203" pitchFamily="34" charset="0"/>
                <a:cs typeface="Lato" panose="020F0502020204030203" pitchFamily="34" charset="0"/>
              </a:rPr>
              <a:t>e</a:t>
            </a:r>
            <a:r>
              <a:rPr kumimoji="0" lang="fr-FR" altLang="fr-FR" sz="1800" b="0" i="0" u="none" strike="noStrike" cap="none" normalizeH="0" baseline="0" dirty="0">
                <a:ln>
                  <a:noFill/>
                </a:ln>
                <a:solidFill>
                  <a:srgbClr val="000000"/>
                </a:solidFill>
                <a:effectLst/>
                <a:latin typeface="Lato" panose="020F0502020204030203" pitchFamily="34" charset="0"/>
                <a:ea typeface="Lato" panose="020F0502020204030203" pitchFamily="34" charset="0"/>
                <a:cs typeface="Lato" panose="020F0502020204030203" pitchFamily="34" charset="0"/>
              </a:rPr>
              <a:t>n </a:t>
            </a:r>
            <a:r>
              <a:rPr kumimoji="0" lang="fr-FR" altLang="fr-FR" sz="1800" b="0" i="0" u="none" strike="noStrike" cap="none" normalizeH="0" baseline="0" dirty="0" err="1">
                <a:ln>
                  <a:noFill/>
                </a:ln>
                <a:solidFill>
                  <a:srgbClr val="000000"/>
                </a:solidFill>
                <a:effectLst/>
                <a:latin typeface="Lato" panose="020F0502020204030203" pitchFamily="34" charset="0"/>
                <a:ea typeface="Lato" panose="020F0502020204030203" pitchFamily="34" charset="0"/>
                <a:cs typeface="Lato" panose="020F0502020204030203" pitchFamily="34" charset="0"/>
              </a:rPr>
              <a:t>bijlagen</a:t>
            </a:r>
            <a:r>
              <a:rPr kumimoji="0" lang="fr-FR" altLang="fr-FR" sz="1800" b="0" i="0" u="none" strike="noStrike" cap="none" normalizeH="0" baseline="0" dirty="0">
                <a:ln>
                  <a:noFill/>
                </a:ln>
                <a:solidFill>
                  <a:srgbClr val="000000"/>
                </a:solidFill>
                <a:effectLst/>
                <a:latin typeface="Lato" panose="020F0502020204030203" pitchFamily="34" charset="0"/>
                <a:ea typeface="Lato" panose="020F0502020204030203" pitchFamily="34" charset="0"/>
                <a:cs typeface="Lato" panose="020F0502020204030203" pitchFamily="34" charset="0"/>
              </a:rPr>
              <a:t> die </a:t>
            </a:r>
            <a:r>
              <a:rPr kumimoji="0" lang="fr-FR" altLang="fr-FR" sz="1800" b="0" i="0" u="none" strike="noStrike" cap="none" normalizeH="0" baseline="0" dirty="0" err="1">
                <a:ln>
                  <a:noFill/>
                </a:ln>
                <a:solidFill>
                  <a:srgbClr val="000000"/>
                </a:solidFill>
                <a:effectLst/>
                <a:latin typeface="Lato" panose="020F0502020204030203" pitchFamily="34" charset="0"/>
                <a:ea typeface="Lato" panose="020F0502020204030203" pitchFamily="34" charset="0"/>
                <a:cs typeface="Lato" panose="020F0502020204030203" pitchFamily="34" charset="0"/>
              </a:rPr>
              <a:t>moeten</a:t>
            </a:r>
            <a:r>
              <a:rPr kumimoji="0" lang="fr-FR" altLang="fr-FR" sz="1800" b="0" i="0" u="none" strike="noStrike" cap="none" normalizeH="0" baseline="0" dirty="0">
                <a:ln>
                  <a:noFill/>
                </a:ln>
                <a:solidFill>
                  <a:srgbClr val="000000"/>
                </a:solidFill>
                <a:effectLst/>
                <a:latin typeface="Lato" panose="020F0502020204030203" pitchFamily="34" charset="0"/>
                <a:ea typeface="Lato" panose="020F0502020204030203" pitchFamily="34" charset="0"/>
                <a:cs typeface="Lato" panose="020F0502020204030203" pitchFamily="34" charset="0"/>
              </a:rPr>
              <a:t> </a:t>
            </a:r>
            <a:r>
              <a:rPr kumimoji="0" lang="fr-FR" altLang="fr-FR" sz="1800" b="0" i="0" u="none" strike="noStrike" cap="none" normalizeH="0" baseline="0" dirty="0" err="1">
                <a:ln>
                  <a:noFill/>
                </a:ln>
                <a:solidFill>
                  <a:srgbClr val="000000"/>
                </a:solidFill>
                <a:effectLst/>
                <a:latin typeface="Lato" panose="020F0502020204030203" pitchFamily="34" charset="0"/>
                <a:ea typeface="Lato" panose="020F0502020204030203" pitchFamily="34" charset="0"/>
                <a:cs typeface="Lato" panose="020F0502020204030203" pitchFamily="34" charset="0"/>
              </a:rPr>
              <a:t>worden</a:t>
            </a:r>
            <a:r>
              <a:rPr kumimoji="0" lang="fr-FR" altLang="fr-FR" sz="1800" b="0" i="0" u="none" strike="noStrike" cap="none" normalizeH="0" baseline="0" dirty="0">
                <a:ln>
                  <a:noFill/>
                </a:ln>
                <a:solidFill>
                  <a:srgbClr val="000000"/>
                </a:solidFill>
                <a:effectLst/>
                <a:latin typeface="Lato" panose="020F0502020204030203" pitchFamily="34" charset="0"/>
                <a:ea typeface="Lato" panose="020F0502020204030203" pitchFamily="34" charset="0"/>
                <a:cs typeface="Lato" panose="020F0502020204030203" pitchFamily="34" charset="0"/>
              </a:rPr>
              <a:t> </a:t>
            </a:r>
            <a:r>
              <a:rPr kumimoji="0" lang="fr-FR" altLang="fr-FR" sz="1800" b="0" i="0" u="none" strike="noStrike" cap="none" normalizeH="0" baseline="0" dirty="0" err="1">
                <a:ln>
                  <a:noFill/>
                </a:ln>
                <a:solidFill>
                  <a:srgbClr val="000000"/>
                </a:solidFill>
                <a:effectLst/>
                <a:latin typeface="Lato" panose="020F0502020204030203" pitchFamily="34" charset="0"/>
                <a:ea typeface="Lato" panose="020F0502020204030203" pitchFamily="34" charset="0"/>
                <a:cs typeface="Lato" panose="020F0502020204030203" pitchFamily="34" charset="0"/>
              </a:rPr>
              <a:t>ingediend</a:t>
            </a:r>
            <a:r>
              <a:rPr kumimoji="0" lang="fr-FR" altLang="fr-FR" sz="1800" b="0" i="0" u="none" strike="noStrike" cap="none" normalizeH="0" baseline="0" dirty="0">
                <a:ln>
                  <a:noFill/>
                </a:ln>
                <a:solidFill>
                  <a:srgbClr val="000000"/>
                </a:solidFill>
                <a:effectLst/>
                <a:latin typeface="Lato" panose="020F0502020204030203" pitchFamily="34" charset="0"/>
                <a:ea typeface="Lato" panose="020F0502020204030203" pitchFamily="34" charset="0"/>
                <a:cs typeface="Lato" panose="020F0502020204030203" pitchFamily="34" charset="0"/>
              </a:rPr>
              <a:t> :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2800" b="0"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endParaRPr>
          </a:p>
          <a:p>
            <a:pPr marL="342900" indent="-342900">
              <a:lnSpc>
                <a:spcPct val="115000"/>
              </a:lnSpc>
              <a:spcAft>
                <a:spcPts val="1000"/>
              </a:spcAft>
              <a:buFont typeface="Symbol" panose="05050102010706020507" pitchFamily="18" charset="2"/>
              <a:buChar char=""/>
            </a:pPr>
            <a:r>
              <a:rPr lang="fr-FR" altLang="fr-FR" sz="1800" kern="50" dirty="0" err="1">
                <a:solidFill>
                  <a:srgbClr val="000000"/>
                </a:solidFill>
                <a:latin typeface="Lato" panose="020F0502020204030203" pitchFamily="34" charset="0"/>
                <a:ea typeface="Lato" panose="020F0502020204030203" pitchFamily="34" charset="0"/>
                <a:cs typeface="Lato" panose="020F0502020204030203" pitchFamily="34" charset="0"/>
              </a:rPr>
              <a:t>Deel</a:t>
            </a:r>
            <a:r>
              <a:rPr lang="fr-FR" altLang="fr-FR" sz="1800" kern="50" dirty="0">
                <a:solidFill>
                  <a:srgbClr val="000000"/>
                </a:solidFill>
                <a:latin typeface="Lato" panose="020F0502020204030203" pitchFamily="34" charset="0"/>
                <a:ea typeface="Lato" panose="020F0502020204030203" pitchFamily="34" charset="0"/>
                <a:cs typeface="Lato" panose="020F0502020204030203" pitchFamily="34" charset="0"/>
              </a:rPr>
              <a:t> 1 : </a:t>
            </a:r>
            <a:r>
              <a:rPr kumimoji="0" lang="nl-BE" altLang="fr-FR" sz="1800" b="0" i="0" u="none" strike="noStrike" cap="none" normalizeH="0" baseline="0" dirty="0">
                <a:ln>
                  <a:noFill/>
                </a:ln>
                <a:solidFill>
                  <a:srgbClr val="000000"/>
                </a:solidFill>
                <a:effectLst/>
                <a:latin typeface="Lato" panose="020F0502020204030203" pitchFamily="34" charset="0"/>
                <a:ea typeface="Lato" panose="020F0502020204030203" pitchFamily="34" charset="0"/>
                <a:cs typeface="Lato" panose="020F0502020204030203" pitchFamily="34" charset="0"/>
              </a:rPr>
              <a:t>« Presentatie van de dynamiek van de Duurzame Wijk » . Voor dit gedeelte mag u één van de volgende modaliteiten kiezen : </a:t>
            </a:r>
            <a:endParaRPr kumimoji="0" lang="nl-BE" altLang="fr-FR" sz="2800" b="0" i="0" u="none" strike="noStrike" cap="none" normalizeH="0" baseline="0" dirty="0">
              <a:ln>
                <a:noFill/>
              </a:ln>
              <a:solidFill>
                <a:schemeClr val="tx1"/>
              </a:solidFill>
              <a:effectLst/>
              <a:latin typeface="Lato" panose="020F0502020204030203" pitchFamily="34" charset="0"/>
              <a:ea typeface="Lato" panose="020F0502020204030203" pitchFamily="34" charset="0"/>
              <a:cs typeface="Lato" panose="020F0502020204030203" pitchFamily="34" charset="0"/>
            </a:endParaRPr>
          </a:p>
          <a:p>
            <a:pPr marL="1200150" lvl="2" indent="-285750">
              <a:lnSpc>
                <a:spcPct val="115000"/>
              </a:lnSpc>
              <a:spcAft>
                <a:spcPts val="1000"/>
              </a:spcAft>
              <a:buFont typeface="Wingdings" panose="05000000000000000000" pitchFamily="2" charset="2"/>
              <a:buChar char="ü"/>
            </a:pPr>
            <a:r>
              <a:rPr lang="nl-BE" sz="1800" kern="50" dirty="0">
                <a:effectLst/>
                <a:latin typeface="Lato" panose="020F0502020204030203" pitchFamily="34" charset="0"/>
                <a:ea typeface="Lato" panose="020F0502020204030203" pitchFamily="34" charset="0"/>
                <a:cs typeface="Lato" panose="020F0502020204030203" pitchFamily="34" charset="0"/>
              </a:rPr>
              <a:t>het schriftelijke formulier in </a:t>
            </a:r>
            <a:r>
              <a:rPr lang="nl-BE" sz="1800" kern="50" dirty="0" err="1">
                <a:effectLst/>
                <a:latin typeface="Lato" panose="020F0502020204030203" pitchFamily="34" charset="0"/>
                <a:ea typeface="Lato" panose="020F0502020204030203" pitchFamily="34" charset="0"/>
                <a:cs typeface="Lato" panose="020F0502020204030203" pitchFamily="34" charset="0"/>
              </a:rPr>
              <a:t>powerpoint</a:t>
            </a:r>
            <a:r>
              <a:rPr lang="nl-BE" sz="1800" kern="50" dirty="0">
                <a:effectLst/>
                <a:latin typeface="Lato" panose="020F0502020204030203" pitchFamily="34" charset="0"/>
                <a:ea typeface="Lato" panose="020F0502020204030203" pitchFamily="34" charset="0"/>
                <a:cs typeface="Lato" panose="020F0502020204030203" pitchFamily="34" charset="0"/>
              </a:rPr>
              <a:t> formaat invullen ( Formaat 1)</a:t>
            </a:r>
            <a:endParaRPr lang="fr-BE" sz="1800" kern="50" dirty="0">
              <a:effectLst/>
              <a:latin typeface="Lato" panose="020F0502020204030203" pitchFamily="34" charset="0"/>
              <a:ea typeface="Lato" panose="020F0502020204030203" pitchFamily="34" charset="0"/>
              <a:cs typeface="Lato" panose="020F0502020204030203" pitchFamily="34" charset="0"/>
            </a:endParaRPr>
          </a:p>
          <a:p>
            <a:pPr marL="1600200" lvl="2" algn="just">
              <a:lnSpc>
                <a:spcPct val="115000"/>
              </a:lnSpc>
              <a:spcAft>
                <a:spcPts val="1000"/>
              </a:spcAft>
            </a:pPr>
            <a:r>
              <a:rPr lang="fr-FR" sz="1800" b="1" u="sng" dirty="0">
                <a:solidFill>
                  <a:srgbClr val="218351"/>
                </a:solidFill>
                <a:effectLst/>
                <a:latin typeface="Lato" panose="020F0502020204030203" pitchFamily="34" charset="0"/>
                <a:ea typeface="Lato" panose="020F0502020204030203" pitchFamily="34" charset="0"/>
                <a:cs typeface="Lato" panose="020F0502020204030203" pitchFamily="34" charset="0"/>
              </a:rPr>
              <a:t>of</a:t>
            </a:r>
            <a:endParaRPr lang="fr-BE" sz="1800" b="1" dirty="0">
              <a:solidFill>
                <a:srgbClr val="218351"/>
              </a:solidFill>
              <a:effectLst/>
              <a:latin typeface="Lato" panose="020F0502020204030203" pitchFamily="34" charset="0"/>
              <a:ea typeface="Lato" panose="020F0502020204030203" pitchFamily="34" charset="0"/>
              <a:cs typeface="Lato" panose="020F0502020204030203" pitchFamily="34" charset="0"/>
            </a:endParaRPr>
          </a:p>
          <a:p>
            <a:pPr marL="1200150" lvl="2" indent="-285750">
              <a:lnSpc>
                <a:spcPct val="115000"/>
              </a:lnSpc>
              <a:spcAft>
                <a:spcPts val="1000"/>
              </a:spcAft>
              <a:buFont typeface="Wingdings" panose="05000000000000000000" pitchFamily="2" charset="2"/>
              <a:buChar char="ü"/>
            </a:pPr>
            <a:r>
              <a:rPr lang="fr-FR" sz="1800" kern="50" dirty="0" err="1">
                <a:solidFill>
                  <a:srgbClr val="000000"/>
                </a:solidFill>
                <a:effectLst/>
                <a:latin typeface="Lato" panose="020F0502020204030203" pitchFamily="34" charset="0"/>
                <a:ea typeface="Lato" panose="020F0502020204030203" pitchFamily="34" charset="0"/>
                <a:cs typeface="Lato" panose="020F0502020204030203" pitchFamily="34" charset="0"/>
              </a:rPr>
              <a:t>een</a:t>
            </a:r>
            <a:r>
              <a:rPr lang="fr-FR" sz="1800" kern="50" dirty="0">
                <a:solidFill>
                  <a:srgbClr val="000000"/>
                </a:solidFill>
                <a:effectLst/>
                <a:latin typeface="Lato" panose="020F0502020204030203" pitchFamily="34" charset="0"/>
                <a:ea typeface="Lato" panose="020F0502020204030203" pitchFamily="34" charset="0"/>
                <a:cs typeface="Lato" panose="020F0502020204030203" pitchFamily="34" charset="0"/>
              </a:rPr>
              <a:t> </a:t>
            </a:r>
            <a:r>
              <a:rPr lang="fr-FR" sz="1800" kern="50" dirty="0" err="1">
                <a:solidFill>
                  <a:srgbClr val="000000"/>
                </a:solidFill>
                <a:effectLst/>
                <a:latin typeface="Lato" panose="020F0502020204030203" pitchFamily="34" charset="0"/>
                <a:ea typeface="Lato" panose="020F0502020204030203" pitchFamily="34" charset="0"/>
                <a:cs typeface="Lato" panose="020F0502020204030203" pitchFamily="34" charset="0"/>
              </a:rPr>
              <a:t>ander</a:t>
            </a:r>
            <a:r>
              <a:rPr lang="fr-FR" sz="1800" kern="50" dirty="0">
                <a:solidFill>
                  <a:srgbClr val="000000"/>
                </a:solidFill>
                <a:effectLst/>
                <a:latin typeface="Lato" panose="020F0502020204030203" pitchFamily="34" charset="0"/>
                <a:ea typeface="Lato" panose="020F0502020204030203" pitchFamily="34" charset="0"/>
                <a:cs typeface="Lato" panose="020F0502020204030203" pitchFamily="34" charset="0"/>
              </a:rPr>
              <a:t> </a:t>
            </a:r>
            <a:r>
              <a:rPr lang="fr-FR" sz="1800" kern="50" dirty="0" err="1">
                <a:solidFill>
                  <a:srgbClr val="000000"/>
                </a:solidFill>
                <a:effectLst/>
                <a:latin typeface="Lato" panose="020F0502020204030203" pitchFamily="34" charset="0"/>
                <a:ea typeface="Lato" panose="020F0502020204030203" pitchFamily="34" charset="0"/>
                <a:cs typeface="Lato" panose="020F0502020204030203" pitchFamily="34" charset="0"/>
              </a:rPr>
              <a:t>interactiever</a:t>
            </a:r>
            <a:r>
              <a:rPr lang="fr-FR" sz="1800" kern="50" dirty="0">
                <a:solidFill>
                  <a:srgbClr val="000000"/>
                </a:solidFill>
                <a:effectLst/>
                <a:latin typeface="Lato" panose="020F0502020204030203" pitchFamily="34" charset="0"/>
                <a:ea typeface="Lato" panose="020F0502020204030203" pitchFamily="34" charset="0"/>
                <a:cs typeface="Lato" panose="020F0502020204030203" pitchFamily="34" charset="0"/>
              </a:rPr>
              <a:t> </a:t>
            </a:r>
            <a:r>
              <a:rPr lang="fr-FR" sz="1800" kern="50" dirty="0" err="1">
                <a:solidFill>
                  <a:srgbClr val="000000"/>
                </a:solidFill>
                <a:effectLst/>
                <a:latin typeface="Lato" panose="020F0502020204030203" pitchFamily="34" charset="0"/>
                <a:ea typeface="Lato" panose="020F0502020204030203" pitchFamily="34" charset="0"/>
                <a:cs typeface="Lato" panose="020F0502020204030203" pitchFamily="34" charset="0"/>
              </a:rPr>
              <a:t>formaat</a:t>
            </a:r>
            <a:r>
              <a:rPr lang="fr-FR" sz="1800" kern="50" dirty="0">
                <a:solidFill>
                  <a:srgbClr val="000000"/>
                </a:solidFill>
                <a:effectLst/>
                <a:latin typeface="Lato" panose="020F0502020204030203" pitchFamily="34" charset="0"/>
                <a:ea typeface="Lato" panose="020F0502020204030203" pitchFamily="34" charset="0"/>
                <a:cs typeface="Lato" panose="020F0502020204030203" pitchFamily="34" charset="0"/>
              </a:rPr>
              <a:t> </a:t>
            </a:r>
            <a:r>
              <a:rPr lang="fr-FR" sz="1800" kern="50" dirty="0" err="1">
                <a:solidFill>
                  <a:srgbClr val="000000"/>
                </a:solidFill>
                <a:effectLst/>
                <a:latin typeface="Lato" panose="020F0502020204030203" pitchFamily="34" charset="0"/>
                <a:ea typeface="Lato" panose="020F0502020204030203" pitchFamily="34" charset="0"/>
                <a:cs typeface="Lato" panose="020F0502020204030203" pitchFamily="34" charset="0"/>
              </a:rPr>
              <a:t>gebruiken</a:t>
            </a:r>
            <a:r>
              <a:rPr lang="fr-FR" sz="1800" kern="50" dirty="0">
                <a:solidFill>
                  <a:srgbClr val="000000"/>
                </a:solidFill>
                <a:effectLst/>
                <a:latin typeface="Lato" panose="020F0502020204030203" pitchFamily="34" charset="0"/>
                <a:ea typeface="Lato" panose="020F0502020204030203" pitchFamily="34" charset="0"/>
                <a:cs typeface="Lato" panose="020F0502020204030203" pitchFamily="34" charset="0"/>
              </a:rPr>
              <a:t> (</a:t>
            </a:r>
            <a:r>
              <a:rPr lang="fr-FR" sz="1800" kern="50" dirty="0" err="1">
                <a:solidFill>
                  <a:srgbClr val="000000"/>
                </a:solidFill>
                <a:effectLst/>
                <a:latin typeface="Lato" panose="020F0502020204030203" pitchFamily="34" charset="0"/>
                <a:ea typeface="Lato" panose="020F0502020204030203" pitchFamily="34" charset="0"/>
                <a:cs typeface="Lato" panose="020F0502020204030203" pitchFamily="34" charset="0"/>
              </a:rPr>
              <a:t>Formaat</a:t>
            </a:r>
            <a:r>
              <a:rPr lang="fr-FR" sz="1800" kern="50" dirty="0">
                <a:solidFill>
                  <a:srgbClr val="000000"/>
                </a:solidFill>
                <a:effectLst/>
                <a:latin typeface="Lato" panose="020F0502020204030203" pitchFamily="34" charset="0"/>
                <a:ea typeface="Lato" panose="020F0502020204030203" pitchFamily="34" charset="0"/>
                <a:cs typeface="Lato" panose="020F0502020204030203" pitchFamily="34" charset="0"/>
              </a:rPr>
              <a:t> 2 – </a:t>
            </a:r>
            <a:r>
              <a:rPr lang="fr-FR" sz="1800" kern="50" dirty="0" err="1">
                <a:solidFill>
                  <a:srgbClr val="000000"/>
                </a:solidFill>
                <a:effectLst/>
                <a:latin typeface="Lato" panose="020F0502020204030203" pitchFamily="34" charset="0"/>
                <a:ea typeface="Lato" panose="020F0502020204030203" pitchFamily="34" charset="0"/>
                <a:cs typeface="Lato" panose="020F0502020204030203" pitchFamily="34" charset="0"/>
              </a:rPr>
              <a:t>pedagogische</a:t>
            </a:r>
            <a:r>
              <a:rPr lang="fr-FR" sz="1800" kern="50" dirty="0">
                <a:solidFill>
                  <a:srgbClr val="000000"/>
                </a:solidFill>
                <a:effectLst/>
                <a:latin typeface="Lato" panose="020F0502020204030203" pitchFamily="34" charset="0"/>
                <a:ea typeface="Lato" panose="020F0502020204030203" pitchFamily="34" charset="0"/>
                <a:cs typeface="Lato" panose="020F0502020204030203" pitchFamily="34" charset="0"/>
              </a:rPr>
              <a:t> </a:t>
            </a:r>
            <a:r>
              <a:rPr lang="fr-FR" sz="1800" kern="50" dirty="0" err="1">
                <a:solidFill>
                  <a:srgbClr val="000000"/>
                </a:solidFill>
                <a:effectLst/>
                <a:latin typeface="Lato" panose="020F0502020204030203" pitchFamily="34" charset="0"/>
                <a:ea typeface="Lato" panose="020F0502020204030203" pitchFamily="34" charset="0"/>
                <a:cs typeface="Lato" panose="020F0502020204030203" pitchFamily="34" charset="0"/>
              </a:rPr>
              <a:t>hulpmiddelen</a:t>
            </a:r>
            <a:r>
              <a:rPr lang="fr-FR" sz="1800" kern="50" dirty="0">
                <a:solidFill>
                  <a:srgbClr val="000000"/>
                </a:solidFill>
                <a:effectLst/>
                <a:latin typeface="Lato" panose="020F0502020204030203" pitchFamily="34" charset="0"/>
                <a:ea typeface="Lato" panose="020F0502020204030203" pitchFamily="34" charset="0"/>
                <a:cs typeface="Lato" panose="020F0502020204030203" pitchFamily="34" charset="0"/>
              </a:rPr>
              <a:t>)</a:t>
            </a:r>
            <a:endParaRPr lang="fr-BE" sz="1800" kern="50"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spcAft>
                <a:spcPts val="1000"/>
              </a:spcAft>
              <a:buFont typeface="Arial" panose="020B0604020202020204" pitchFamily="34" charset="0"/>
              <a:buChar char="•"/>
            </a:pPr>
            <a:r>
              <a:rPr lang="fr-FR" sz="1800" kern="50" dirty="0" err="1">
                <a:solidFill>
                  <a:srgbClr val="000000"/>
                </a:solidFill>
                <a:effectLst/>
                <a:latin typeface="Lato" panose="020F0502020204030203" pitchFamily="34" charset="0"/>
                <a:ea typeface="Lato" panose="020F0502020204030203" pitchFamily="34" charset="0"/>
                <a:cs typeface="Lato" panose="020F0502020204030203" pitchFamily="34" charset="0"/>
              </a:rPr>
              <a:t>Deel</a:t>
            </a:r>
            <a:r>
              <a:rPr lang="fr-FR" sz="1800" kern="50" dirty="0">
                <a:solidFill>
                  <a:srgbClr val="000000"/>
                </a:solidFill>
                <a:effectLst/>
                <a:latin typeface="Lato" panose="020F0502020204030203" pitchFamily="34" charset="0"/>
                <a:ea typeface="Lato" panose="020F0502020204030203" pitchFamily="34" charset="0"/>
                <a:cs typeface="Lato" panose="020F0502020204030203" pitchFamily="34" charset="0"/>
              </a:rPr>
              <a:t> 2 : « Roadmap </a:t>
            </a:r>
            <a:r>
              <a:rPr lang="fr-FR" sz="1800" kern="50" dirty="0" err="1">
                <a:solidFill>
                  <a:srgbClr val="000000"/>
                </a:solidFill>
                <a:effectLst/>
                <a:latin typeface="Lato" panose="020F0502020204030203" pitchFamily="34" charset="0"/>
                <a:ea typeface="Lato" panose="020F0502020204030203" pitchFamily="34" charset="0"/>
                <a:cs typeface="Lato" panose="020F0502020204030203" pitchFamily="34" charset="0"/>
              </a:rPr>
              <a:t>project</a:t>
            </a:r>
            <a:r>
              <a:rPr lang="fr-FR" sz="1800" kern="50" dirty="0">
                <a:solidFill>
                  <a:srgbClr val="000000"/>
                </a:solidFill>
                <a:effectLst/>
                <a:latin typeface="Lato" panose="020F0502020204030203" pitchFamily="34" charset="0"/>
                <a:ea typeface="Lato" panose="020F0502020204030203" pitchFamily="34" charset="0"/>
                <a:cs typeface="Lato" panose="020F0502020204030203" pitchFamily="34" charset="0"/>
              </a:rPr>
              <a:t> »</a:t>
            </a:r>
            <a:endParaRPr lang="fr-BE" sz="1800" kern="50"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spcAft>
                <a:spcPts val="1000"/>
              </a:spcAft>
              <a:buFont typeface="Symbol" panose="05050102010706020507" pitchFamily="18" charset="2"/>
              <a:buChar char=""/>
            </a:pPr>
            <a:r>
              <a:rPr lang="fr-FR" sz="1800" kern="50" dirty="0" err="1">
                <a:solidFill>
                  <a:srgbClr val="000000"/>
                </a:solidFill>
                <a:effectLst/>
                <a:latin typeface="Lato" panose="020F0502020204030203" pitchFamily="34" charset="0"/>
                <a:ea typeface="Lato" panose="020F0502020204030203" pitchFamily="34" charset="0"/>
                <a:cs typeface="Lato" panose="020F0502020204030203" pitchFamily="34" charset="0"/>
              </a:rPr>
              <a:t>Deel</a:t>
            </a:r>
            <a:r>
              <a:rPr lang="fr-FR" sz="1800" kern="50" dirty="0">
                <a:solidFill>
                  <a:srgbClr val="000000"/>
                </a:solidFill>
                <a:effectLst/>
                <a:latin typeface="Lato" panose="020F0502020204030203" pitchFamily="34" charset="0"/>
                <a:ea typeface="Lato" panose="020F0502020204030203" pitchFamily="34" charset="0"/>
                <a:cs typeface="Lato" panose="020F0502020204030203" pitchFamily="34" charset="0"/>
              </a:rPr>
              <a:t> 3 : « </a:t>
            </a:r>
            <a:r>
              <a:rPr lang="fr-FR" sz="1800" kern="50" dirty="0" err="1">
                <a:solidFill>
                  <a:srgbClr val="000000"/>
                </a:solidFill>
                <a:effectLst/>
                <a:latin typeface="Lato" panose="020F0502020204030203" pitchFamily="34" charset="0"/>
                <a:ea typeface="Lato" panose="020F0502020204030203" pitchFamily="34" charset="0"/>
                <a:cs typeface="Lato" panose="020F0502020204030203" pitchFamily="34" charset="0"/>
              </a:rPr>
              <a:t>Administratief</a:t>
            </a:r>
            <a:r>
              <a:rPr lang="fr-FR" sz="1800" kern="50" dirty="0">
                <a:solidFill>
                  <a:srgbClr val="000000"/>
                </a:solidFill>
                <a:effectLst/>
                <a:latin typeface="Lato" panose="020F0502020204030203" pitchFamily="34" charset="0"/>
                <a:ea typeface="Lato" panose="020F0502020204030203" pitchFamily="34" charset="0"/>
                <a:cs typeface="Lato" panose="020F0502020204030203" pitchFamily="34" charset="0"/>
              </a:rPr>
              <a:t> »</a:t>
            </a:r>
          </a:p>
          <a:p>
            <a:pPr marL="342900" lvl="0" indent="-342900">
              <a:lnSpc>
                <a:spcPct val="115000"/>
              </a:lnSpc>
              <a:spcAft>
                <a:spcPts val="1000"/>
              </a:spcAft>
              <a:buFont typeface="Symbol" panose="05050102010706020507" pitchFamily="18" charset="2"/>
              <a:buChar char=""/>
            </a:pPr>
            <a:r>
              <a:rPr lang="fr-FR" sz="1800" dirty="0" err="1">
                <a:latin typeface="Lato" panose="020F0502020204030203" pitchFamily="34" charset="0"/>
                <a:ea typeface="Lato" panose="020F0502020204030203" pitchFamily="34" charset="0"/>
                <a:cs typeface="Lato" panose="020F0502020204030203" pitchFamily="34" charset="0"/>
              </a:rPr>
              <a:t>Deel</a:t>
            </a:r>
            <a:r>
              <a:rPr lang="fr-FR" sz="1800" dirty="0">
                <a:latin typeface="Lato" panose="020F0502020204030203" pitchFamily="34" charset="0"/>
                <a:ea typeface="Lato" panose="020F0502020204030203" pitchFamily="34" charset="0"/>
                <a:cs typeface="Lato" panose="020F0502020204030203" pitchFamily="34" charset="0"/>
              </a:rPr>
              <a:t> 4:  « Budget »</a:t>
            </a:r>
            <a:endParaRPr lang="fr-BE" sz="1800"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spcAft>
                <a:spcPts val="1000"/>
              </a:spcAft>
              <a:buFont typeface="Symbol" panose="05050102010706020507" pitchFamily="18" charset="2"/>
              <a:buChar char=""/>
            </a:pPr>
            <a:endParaRPr lang="fr-FR" sz="1600" dirty="0">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spcAft>
                <a:spcPts val="1000"/>
              </a:spcAft>
              <a:buFont typeface="Symbol" panose="05050102010706020507" pitchFamily="18" charset="2"/>
              <a:buChar char=""/>
            </a:pPr>
            <a:endParaRPr lang="fr-FR" sz="1600"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spcAft>
                <a:spcPts val="1000"/>
              </a:spcAft>
              <a:buFont typeface="Symbol" panose="05050102010706020507" pitchFamily="18" charset="2"/>
              <a:buChar char=""/>
            </a:pPr>
            <a:endParaRPr lang="fr-FR" sz="1800" dirty="0">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spcAft>
                <a:spcPts val="1000"/>
              </a:spcAft>
              <a:buFont typeface="Symbol" panose="05050102010706020507" pitchFamily="18" charset="2"/>
              <a:buChar char=""/>
            </a:pPr>
            <a:endParaRPr lang="fr-BE" sz="1800" dirty="0">
              <a:effectLst/>
              <a:latin typeface="Lato" panose="020F0502020204030203" pitchFamily="34" charset="0"/>
              <a:ea typeface="Lato" panose="020F0502020204030203" pitchFamily="34" charset="0"/>
              <a:cs typeface="Lato" panose="020F0502020204030203" pitchFamily="34" charset="0"/>
            </a:endParaRPr>
          </a:p>
          <a:p>
            <a:pPr>
              <a:lnSpc>
                <a:spcPct val="93000"/>
              </a:lnSpc>
              <a:buClr>
                <a:srgbClr val="000000"/>
              </a:buClr>
              <a:buSzPct val="100000"/>
              <a:buFont typeface="Times New Roman" charset="0"/>
              <a:buNone/>
            </a:pPr>
            <a:endParaRPr lang="fr-BE" altLang="fr-FR" sz="2500" b="1" dirty="0">
              <a:solidFill>
                <a:srgbClr val="218351"/>
              </a:solidFill>
              <a:latin typeface="Montserrat" pitchFamily="2" charset="77"/>
            </a:endParaRPr>
          </a:p>
        </p:txBody>
      </p:sp>
    </p:spTree>
    <p:extLst>
      <p:ext uri="{BB962C8B-B14F-4D97-AF65-F5344CB8AC3E}">
        <p14:creationId xmlns:p14="http://schemas.microsoft.com/office/powerpoint/2010/main" val="363919101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5" descr="Actions_Quart-dur-bil.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901729"/>
            <a:ext cx="2339975"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2"/>
          <p:cNvSpPr txBox="1">
            <a:spLocks noGrp="1" noRot="1" noMove="1" noResize="1" noEditPoints="1" noAdjustHandles="1" noChangeArrowheads="1" noChangeShapeType="1"/>
          </p:cNvSpPr>
          <p:nvPr/>
        </p:nvSpPr>
        <p:spPr bwMode="auto">
          <a:xfrm>
            <a:off x="205219" y="2425527"/>
            <a:ext cx="5728547" cy="47831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gn="ctr">
              <a:lnSpc>
                <a:spcPct val="93000"/>
              </a:lnSpc>
              <a:buClr>
                <a:srgbClr val="000000"/>
              </a:buClr>
              <a:buSzPct val="100000"/>
              <a:buFont typeface="Times New Roman" charset="0"/>
              <a:buNone/>
            </a:pPr>
            <a:r>
              <a:rPr lang="fr-BE" altLang="fr-FR" sz="2800" b="1" dirty="0">
                <a:solidFill>
                  <a:srgbClr val="D73958"/>
                </a:solidFill>
                <a:latin typeface="Montserrat" pitchFamily="2" charset="77"/>
              </a:rPr>
              <a:t>NOG VRAGEN? </a:t>
            </a:r>
          </a:p>
          <a:p>
            <a:pPr algn="ctr">
              <a:lnSpc>
                <a:spcPct val="93000"/>
              </a:lnSpc>
              <a:buClr>
                <a:srgbClr val="000000"/>
              </a:buClr>
              <a:buSzPct val="100000"/>
              <a:buFont typeface="Times New Roman" charset="0"/>
              <a:buNone/>
            </a:pPr>
            <a:r>
              <a:rPr lang="fr-BE" altLang="fr-FR" sz="1800" b="1" dirty="0" err="1">
                <a:latin typeface="Montserrat" pitchFamily="2" charset="77"/>
              </a:rPr>
              <a:t>Contacteer</a:t>
            </a:r>
            <a:r>
              <a:rPr lang="fr-BE" altLang="fr-FR" sz="1800" b="1" dirty="0">
                <a:latin typeface="Montserrat" pitchFamily="2" charset="77"/>
              </a:rPr>
              <a:t> </a:t>
            </a:r>
            <a:r>
              <a:rPr lang="fr-BE" altLang="fr-FR" sz="1800" b="1" dirty="0" err="1">
                <a:latin typeface="Montserrat" pitchFamily="2" charset="77"/>
              </a:rPr>
              <a:t>ons</a:t>
            </a:r>
            <a:r>
              <a:rPr lang="fr-BE" altLang="fr-FR" sz="1800" b="1" dirty="0">
                <a:latin typeface="Montserrat" pitchFamily="2" charset="77"/>
              </a:rPr>
              <a:t> </a:t>
            </a:r>
            <a:br>
              <a:rPr lang="fr-BE" altLang="fr-FR" sz="2000" b="1" dirty="0">
                <a:latin typeface="Montserrat" pitchFamily="2" charset="77"/>
              </a:rPr>
            </a:br>
            <a:r>
              <a:rPr lang="fr-BE" altLang="fr-FR" sz="2000" b="1" dirty="0">
                <a:latin typeface="Montserrat" pitchFamily="2" charset="77"/>
                <a:hlinkClick r:id="rId3"/>
              </a:rPr>
              <a:t>coordination@quartiersdurables.be</a:t>
            </a:r>
            <a:br>
              <a:rPr lang="fr-BE" altLang="fr-FR" sz="2000" b="1" dirty="0">
                <a:latin typeface="Montserrat" pitchFamily="2" charset="77"/>
              </a:rPr>
            </a:br>
            <a:endParaRPr lang="fr-BE" altLang="fr-FR" sz="2000" b="1" dirty="0">
              <a:latin typeface="Montserrat" pitchFamily="2" charset="77"/>
            </a:endParaRPr>
          </a:p>
          <a:p>
            <a:pPr eaLnBrk="1" hangingPunct="1">
              <a:lnSpc>
                <a:spcPct val="80000"/>
              </a:lnSpc>
              <a:spcAft>
                <a:spcPts val="1425"/>
              </a:spcAft>
              <a:buClr>
                <a:srgbClr val="000000"/>
              </a:buClr>
              <a:buSzPct val="100000"/>
              <a:buFont typeface="Times New Roman" charset="0"/>
              <a:buNone/>
            </a:pPr>
            <a:endParaRPr lang="fr-FR" altLang="fr-FR" sz="1800" b="1" dirty="0">
              <a:solidFill>
                <a:srgbClr val="000000"/>
              </a:solidFill>
              <a:latin typeface="Montserrat" pitchFamily="2" charset="77"/>
            </a:endParaRPr>
          </a:p>
        </p:txBody>
      </p:sp>
      <p:pic>
        <p:nvPicPr>
          <p:cNvPr id="6" name="Image 5" descr="Une image contenant intérieur, mur, personne&#10;&#10;Description générée avec un niveau de confiance très élevé">
            <a:extLst>
              <a:ext uri="{FF2B5EF4-FFF2-40B4-BE49-F238E27FC236}">
                <a16:creationId xmlns:a16="http://schemas.microsoft.com/office/drawing/2014/main" id="{F92E4E8A-7834-4182-8E29-8D793F17C008}"/>
              </a:ext>
            </a:extLst>
          </p:cNvPr>
          <p:cNvPicPr>
            <a:picLocks noGrp="1" noRot="1" noChangeAspect="1" noMove="1" noResize="1" noEditPoints="1" noAdjustHandles="1" noChangeArrowheads="1" noChangeShapeType="1" noCrop="1"/>
          </p:cNvPicPr>
          <p:nvPr/>
        </p:nvPicPr>
        <p:blipFill rotWithShape="1">
          <a:blip r:embed="rId4" cstate="print">
            <a:extLst>
              <a:ext uri="{28A0092B-C50C-407E-A947-70E740481C1C}">
                <a14:useLocalDpi xmlns:a14="http://schemas.microsoft.com/office/drawing/2010/main" val="0"/>
              </a:ext>
            </a:extLst>
          </a:blip>
          <a:srcRect t="20013" r="-3" b="-3"/>
          <a:stretch/>
        </p:blipFill>
        <p:spPr>
          <a:xfrm>
            <a:off x="6335803" y="192683"/>
            <a:ext cx="5728548" cy="3047107"/>
          </a:xfrm>
          <a:prstGeom prst="rect">
            <a:avLst/>
          </a:prstGeom>
        </p:spPr>
      </p:pic>
      <p:pic>
        <p:nvPicPr>
          <p:cNvPr id="11" name="Image 10">
            <a:extLst>
              <a:ext uri="{FF2B5EF4-FFF2-40B4-BE49-F238E27FC236}">
                <a16:creationId xmlns:a16="http://schemas.microsoft.com/office/drawing/2014/main" id="{5B93D482-ABAC-496F-A90A-67E09F1277E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24464" y="3334394"/>
            <a:ext cx="5751225" cy="3236317"/>
          </a:xfrm>
          <a:prstGeom prst="rect">
            <a:avLst/>
          </a:prstGeom>
        </p:spPr>
      </p:pic>
      <p:sp>
        <p:nvSpPr>
          <p:cNvPr id="9" name="Rectangle 8">
            <a:extLst>
              <a:ext uri="{FF2B5EF4-FFF2-40B4-BE49-F238E27FC236}">
                <a16:creationId xmlns:a16="http://schemas.microsoft.com/office/drawing/2014/main" id="{B94500F2-403D-9243-8347-FA2EAA6E6568}"/>
              </a:ext>
            </a:extLst>
          </p:cNvPr>
          <p:cNvSpPr>
            <a:spLocks noGrp="1" noRot="1" noMove="1" noResize="1" noEditPoints="1" noAdjustHandles="1" noChangeArrowheads="1" noChangeShapeType="1"/>
          </p:cNvSpPr>
          <p:nvPr/>
        </p:nvSpPr>
        <p:spPr>
          <a:xfrm>
            <a:off x="0" y="6665316"/>
            <a:ext cx="12192000" cy="206539"/>
          </a:xfrm>
          <a:prstGeom prst="rect">
            <a:avLst/>
          </a:prstGeom>
          <a:solidFill>
            <a:srgbClr val="218351"/>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p>
        </p:txBody>
      </p:sp>
    </p:spTree>
    <p:extLst>
      <p:ext uri="{BB962C8B-B14F-4D97-AF65-F5344CB8AC3E}">
        <p14:creationId xmlns:p14="http://schemas.microsoft.com/office/powerpoint/2010/main" val="1000007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525BA3B-B394-BC4A-B6B1-2BD86D4E2044}"/>
              </a:ext>
            </a:extLst>
          </p:cNvPr>
          <p:cNvSpPr>
            <a:spLocks noGrp="1" noRot="1" noMove="1" noResize="1" noEditPoints="1" noAdjustHandles="1" noChangeArrowheads="1" noChangeShapeType="1"/>
          </p:cNvSpPr>
          <p:nvPr/>
        </p:nvSpPr>
        <p:spPr>
          <a:xfrm>
            <a:off x="357279" y="118268"/>
            <a:ext cx="8065511" cy="427040"/>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fr-FR" sz="2500" b="1" dirty="0">
                <a:solidFill>
                  <a:srgbClr val="218351"/>
                </a:solidFill>
                <a:latin typeface="Montserrat" pitchFamily="2" charset="77"/>
              </a:rPr>
              <a:t>Conseils</a:t>
            </a:r>
            <a:r>
              <a:rPr lang="nl-BE" sz="2500" b="1" dirty="0">
                <a:solidFill>
                  <a:srgbClr val="218351"/>
                </a:solidFill>
                <a:latin typeface="Montserrat" pitchFamily="2" charset="77"/>
              </a:rPr>
              <a:t> pour la rédaction</a:t>
            </a:r>
            <a:endParaRPr lang="fr-BE" sz="2500" b="1" dirty="0">
              <a:solidFill>
                <a:srgbClr val="218351"/>
              </a:solidFill>
              <a:latin typeface="Montserrat" pitchFamily="2" charset="77"/>
            </a:endParaRPr>
          </a:p>
        </p:txBody>
      </p:sp>
      <p:sp>
        <p:nvSpPr>
          <p:cNvPr id="13" name="Text Box 2">
            <a:extLst>
              <a:ext uri="{FF2B5EF4-FFF2-40B4-BE49-F238E27FC236}">
                <a16:creationId xmlns:a16="http://schemas.microsoft.com/office/drawing/2014/main" id="{AEE81E63-02C9-014F-B37C-0083039C4F40}"/>
              </a:ext>
            </a:extLst>
          </p:cNvPr>
          <p:cNvSpPr txBox="1">
            <a:spLocks noGrp="1" noRot="1" noMove="1" noResize="1" noEditPoints="1" noAdjustHandles="1" noChangeArrowheads="1" noChangeShapeType="1"/>
          </p:cNvSpPr>
          <p:nvPr/>
        </p:nvSpPr>
        <p:spPr bwMode="auto">
          <a:xfrm>
            <a:off x="87086" y="884621"/>
            <a:ext cx="12017828" cy="59733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gn="just">
              <a:spcAft>
                <a:spcPts val="1000"/>
              </a:spcAft>
            </a:pPr>
            <a:r>
              <a:rPr lang="fr-FR" sz="1600" b="1" kern="50" dirty="0" err="1">
                <a:solidFill>
                  <a:srgbClr val="FF0000"/>
                </a:solidFill>
                <a:effectLst/>
                <a:latin typeface="Lato" panose="020F0502020204030203" pitchFamily="34" charset="0"/>
                <a:ea typeface="Lato" panose="020F0502020204030203" pitchFamily="34" charset="0"/>
                <a:cs typeface="Lato" panose="020F0502020204030203" pitchFamily="34" charset="0"/>
              </a:rPr>
              <a:t>We</a:t>
            </a:r>
            <a:r>
              <a:rPr lang="fr-FR" sz="1600" b="1" kern="50" dirty="0">
                <a:solidFill>
                  <a:srgbClr val="FF0000"/>
                </a:solidFill>
                <a:effectLst/>
                <a:latin typeface="Lato" panose="020F0502020204030203" pitchFamily="34" charset="0"/>
                <a:ea typeface="Lato" panose="020F0502020204030203" pitchFamily="34" charset="0"/>
                <a:cs typeface="Lato" panose="020F0502020204030203" pitchFamily="34" charset="0"/>
              </a:rPr>
              <a:t> </a:t>
            </a:r>
            <a:r>
              <a:rPr lang="fr-FR" sz="1600" b="1" kern="50" dirty="0" err="1">
                <a:solidFill>
                  <a:srgbClr val="FF0000"/>
                </a:solidFill>
                <a:effectLst/>
                <a:latin typeface="Lato" panose="020F0502020204030203" pitchFamily="34" charset="0"/>
                <a:ea typeface="Lato" panose="020F0502020204030203" pitchFamily="34" charset="0"/>
                <a:cs typeface="Lato" panose="020F0502020204030203" pitchFamily="34" charset="0"/>
              </a:rPr>
              <a:t>verzoeken</a:t>
            </a:r>
            <a:r>
              <a:rPr lang="fr-FR" sz="1600" b="1" kern="50" dirty="0">
                <a:solidFill>
                  <a:srgbClr val="FF0000"/>
                </a:solidFill>
                <a:effectLst/>
                <a:latin typeface="Lato" panose="020F0502020204030203" pitchFamily="34" charset="0"/>
                <a:ea typeface="Lato" panose="020F0502020204030203" pitchFamily="34" charset="0"/>
                <a:cs typeface="Lato" panose="020F0502020204030203" pitchFamily="34" charset="0"/>
              </a:rPr>
              <a:t> u om </a:t>
            </a:r>
            <a:r>
              <a:rPr lang="fr-FR" sz="1600" b="1" kern="50" dirty="0" err="1">
                <a:solidFill>
                  <a:srgbClr val="FF0000"/>
                </a:solidFill>
                <a:effectLst/>
                <a:latin typeface="Lato" panose="020F0502020204030203" pitchFamily="34" charset="0"/>
                <a:ea typeface="Lato" panose="020F0502020204030203" pitchFamily="34" charset="0"/>
                <a:cs typeface="Lato" panose="020F0502020204030203" pitchFamily="34" charset="0"/>
              </a:rPr>
              <a:t>allereerst</a:t>
            </a:r>
            <a:r>
              <a:rPr lang="fr-FR" sz="1600" b="1" kern="50" dirty="0">
                <a:solidFill>
                  <a:srgbClr val="FF0000"/>
                </a:solidFill>
                <a:effectLst/>
                <a:latin typeface="Lato" panose="020F0502020204030203" pitchFamily="34" charset="0"/>
                <a:ea typeface="Lato" panose="020F0502020204030203" pitchFamily="34" charset="0"/>
                <a:cs typeface="Lato" panose="020F0502020204030203" pitchFamily="34" charset="0"/>
              </a:rPr>
              <a:t> met </a:t>
            </a:r>
            <a:r>
              <a:rPr lang="fr-FR" sz="1600" b="1" kern="50" dirty="0" err="1">
                <a:solidFill>
                  <a:srgbClr val="FF0000"/>
                </a:solidFill>
                <a:effectLst/>
                <a:latin typeface="Lato" panose="020F0502020204030203" pitchFamily="34" charset="0"/>
                <a:ea typeface="Lato" panose="020F0502020204030203" pitchFamily="34" charset="0"/>
                <a:cs typeface="Lato" panose="020F0502020204030203" pitchFamily="34" charset="0"/>
              </a:rPr>
              <a:t>uw</a:t>
            </a:r>
            <a:r>
              <a:rPr lang="fr-FR" sz="1600" b="1" kern="50" dirty="0">
                <a:solidFill>
                  <a:srgbClr val="FF0000"/>
                </a:solidFill>
                <a:effectLst/>
                <a:latin typeface="Lato" panose="020F0502020204030203" pitchFamily="34" charset="0"/>
                <a:ea typeface="Lato" panose="020F0502020204030203" pitchFamily="34" charset="0"/>
                <a:cs typeface="Lato" panose="020F0502020204030203" pitchFamily="34" charset="0"/>
              </a:rPr>
              <a:t> coach de </a:t>
            </a:r>
            <a:r>
              <a:rPr lang="fr-FR" sz="1600" b="1" kern="50" dirty="0" err="1">
                <a:solidFill>
                  <a:srgbClr val="FF0000"/>
                </a:solidFill>
                <a:effectLst/>
                <a:latin typeface="Lato" panose="020F0502020204030203" pitchFamily="34" charset="0"/>
                <a:ea typeface="Lato" panose="020F0502020204030203" pitchFamily="34" charset="0"/>
                <a:cs typeface="Lato" panose="020F0502020204030203" pitchFamily="34" charset="0"/>
              </a:rPr>
              <a:t>opstelling</a:t>
            </a:r>
            <a:r>
              <a:rPr lang="fr-FR" sz="1600" b="1" kern="50" dirty="0">
                <a:solidFill>
                  <a:srgbClr val="FF0000"/>
                </a:solidFill>
                <a:effectLst/>
                <a:latin typeface="Lato" panose="020F0502020204030203" pitchFamily="34" charset="0"/>
                <a:ea typeface="Lato" panose="020F0502020204030203" pitchFamily="34" charset="0"/>
                <a:cs typeface="Lato" panose="020F0502020204030203" pitchFamily="34" charset="0"/>
              </a:rPr>
              <a:t> van het dossier en de </a:t>
            </a:r>
            <a:r>
              <a:rPr lang="fr-FR" sz="1600" b="1" kern="50" dirty="0" err="1">
                <a:solidFill>
                  <a:srgbClr val="FF0000"/>
                </a:solidFill>
                <a:effectLst/>
                <a:latin typeface="Lato" panose="020F0502020204030203" pitchFamily="34" charset="0"/>
                <a:ea typeface="Lato" panose="020F0502020204030203" pitchFamily="34" charset="0"/>
                <a:cs typeface="Lato" panose="020F0502020204030203" pitchFamily="34" charset="0"/>
              </a:rPr>
              <a:t>nodige</a:t>
            </a:r>
            <a:r>
              <a:rPr lang="fr-FR" sz="1600" b="1" kern="50" dirty="0">
                <a:solidFill>
                  <a:srgbClr val="FF0000"/>
                </a:solidFill>
                <a:effectLst/>
                <a:latin typeface="Lato" panose="020F0502020204030203" pitchFamily="34" charset="0"/>
                <a:ea typeface="Lato" panose="020F0502020204030203" pitchFamily="34" charset="0"/>
                <a:cs typeface="Lato" panose="020F0502020204030203" pitchFamily="34" charset="0"/>
              </a:rPr>
              <a:t> </a:t>
            </a:r>
            <a:r>
              <a:rPr lang="fr-FR" sz="1600" b="1" kern="50" dirty="0" err="1">
                <a:solidFill>
                  <a:srgbClr val="FF0000"/>
                </a:solidFill>
                <a:effectLst/>
                <a:latin typeface="Lato" panose="020F0502020204030203" pitchFamily="34" charset="0"/>
                <a:ea typeface="Lato" panose="020F0502020204030203" pitchFamily="34" charset="0"/>
                <a:cs typeface="Lato" panose="020F0502020204030203" pitchFamily="34" charset="0"/>
              </a:rPr>
              <a:t>bijlagen</a:t>
            </a:r>
            <a:r>
              <a:rPr lang="fr-FR" sz="1600" b="1" kern="50" dirty="0">
                <a:solidFill>
                  <a:srgbClr val="FF0000"/>
                </a:solidFill>
                <a:effectLst/>
                <a:latin typeface="Lato" panose="020F0502020204030203" pitchFamily="34" charset="0"/>
                <a:ea typeface="Lato" panose="020F0502020204030203" pitchFamily="34" charset="0"/>
                <a:cs typeface="Lato" panose="020F0502020204030203" pitchFamily="34" charset="0"/>
              </a:rPr>
              <a:t> te </a:t>
            </a:r>
            <a:r>
              <a:rPr lang="fr-FR" sz="1600" b="1" kern="50" dirty="0" err="1">
                <a:solidFill>
                  <a:srgbClr val="FF0000"/>
                </a:solidFill>
                <a:effectLst/>
                <a:latin typeface="Lato" panose="020F0502020204030203" pitchFamily="34" charset="0"/>
                <a:ea typeface="Lato" panose="020F0502020204030203" pitchFamily="34" charset="0"/>
                <a:cs typeface="Lato" panose="020F0502020204030203" pitchFamily="34" charset="0"/>
              </a:rPr>
              <a:t>bespreken</a:t>
            </a:r>
            <a:r>
              <a:rPr lang="fr-FR" sz="1600" b="1" kern="50" dirty="0">
                <a:solidFill>
                  <a:srgbClr val="FF0000"/>
                </a:solidFill>
                <a:effectLst/>
                <a:latin typeface="Lato" panose="020F0502020204030203" pitchFamily="34" charset="0"/>
                <a:ea typeface="Lato" panose="020F0502020204030203" pitchFamily="34" charset="0"/>
                <a:cs typeface="Lato" panose="020F0502020204030203" pitchFamily="34" charset="0"/>
              </a:rPr>
              <a:t>. </a:t>
            </a:r>
            <a:endParaRPr lang="fr-BE" sz="1600" kern="50" dirty="0">
              <a:effectLst/>
              <a:latin typeface="Lato" panose="020F0502020204030203" pitchFamily="34" charset="0"/>
              <a:ea typeface="Lato" panose="020F0502020204030203" pitchFamily="34" charset="0"/>
              <a:cs typeface="Lato" panose="020F0502020204030203" pitchFamily="34" charset="0"/>
            </a:endParaRPr>
          </a:p>
          <a:p>
            <a:pPr algn="just">
              <a:spcAft>
                <a:spcPts val="1000"/>
              </a:spcAft>
            </a:pPr>
            <a:r>
              <a:rPr lang="fr-FR" sz="1600" b="1" kern="50" dirty="0">
                <a:solidFill>
                  <a:srgbClr val="FF0000"/>
                </a:solidFill>
                <a:effectLst/>
                <a:latin typeface="Lato" panose="020F0502020204030203" pitchFamily="34" charset="0"/>
                <a:ea typeface="Lato" panose="020F0502020204030203" pitchFamily="34" charset="0"/>
                <a:cs typeface="Lato" panose="020F0502020204030203" pitchFamily="34" charset="0"/>
              </a:rPr>
              <a:t> </a:t>
            </a:r>
            <a:r>
              <a:rPr lang="fr-FR" sz="1600" b="1" kern="50" dirty="0" err="1">
                <a:solidFill>
                  <a:srgbClr val="FF0000"/>
                </a:solidFill>
                <a:effectLst/>
                <a:latin typeface="Lato" panose="020F0502020204030203" pitchFamily="34" charset="0"/>
                <a:ea typeface="Lato" panose="020F0502020204030203" pitchFamily="34" charset="0"/>
                <a:cs typeface="Lato" panose="020F0502020204030203" pitchFamily="34" charset="0"/>
              </a:rPr>
              <a:t>Gelieve</a:t>
            </a:r>
            <a:r>
              <a:rPr lang="fr-FR" sz="1600" b="1" kern="50" dirty="0">
                <a:solidFill>
                  <a:srgbClr val="FF0000"/>
                </a:solidFill>
                <a:effectLst/>
                <a:latin typeface="Lato" panose="020F0502020204030203" pitchFamily="34" charset="0"/>
                <a:ea typeface="Lato" panose="020F0502020204030203" pitchFamily="34" charset="0"/>
                <a:cs typeface="Lato" panose="020F0502020204030203" pitchFamily="34" charset="0"/>
              </a:rPr>
              <a:t> het </a:t>
            </a:r>
            <a:r>
              <a:rPr lang="fr-FR" sz="1600" b="1" kern="50" dirty="0" err="1">
                <a:solidFill>
                  <a:srgbClr val="FF0000"/>
                </a:solidFill>
                <a:effectLst/>
                <a:latin typeface="Lato" panose="020F0502020204030203" pitchFamily="34" charset="0"/>
                <a:ea typeface="Lato" panose="020F0502020204030203" pitchFamily="34" charset="0"/>
                <a:cs typeface="Lato" panose="020F0502020204030203" pitchFamily="34" charset="0"/>
              </a:rPr>
              <a:t>aangegeven</a:t>
            </a:r>
            <a:r>
              <a:rPr lang="fr-FR" sz="1600" b="1" kern="50" dirty="0">
                <a:solidFill>
                  <a:srgbClr val="FF0000"/>
                </a:solidFill>
                <a:effectLst/>
                <a:latin typeface="Lato" panose="020F0502020204030203" pitchFamily="34" charset="0"/>
                <a:ea typeface="Lato" panose="020F0502020204030203" pitchFamily="34" charset="0"/>
                <a:cs typeface="Lato" panose="020F0502020204030203" pitchFamily="34" charset="0"/>
              </a:rPr>
              <a:t> </a:t>
            </a:r>
            <a:r>
              <a:rPr lang="fr-FR" sz="1600" b="1" kern="50" dirty="0" err="1">
                <a:solidFill>
                  <a:srgbClr val="FF0000"/>
                </a:solidFill>
                <a:effectLst/>
                <a:latin typeface="Lato" panose="020F0502020204030203" pitchFamily="34" charset="0"/>
                <a:ea typeface="Lato" panose="020F0502020204030203" pitchFamily="34" charset="0"/>
                <a:cs typeface="Lato" panose="020F0502020204030203" pitchFamily="34" charset="0"/>
              </a:rPr>
              <a:t>aantal</a:t>
            </a:r>
            <a:r>
              <a:rPr lang="fr-FR" sz="1600" b="1" kern="50" dirty="0">
                <a:solidFill>
                  <a:srgbClr val="FF0000"/>
                </a:solidFill>
                <a:effectLst/>
                <a:latin typeface="Lato" panose="020F0502020204030203" pitchFamily="34" charset="0"/>
                <a:ea typeface="Lato" panose="020F0502020204030203" pitchFamily="34" charset="0"/>
                <a:cs typeface="Lato" panose="020F0502020204030203" pitchFamily="34" charset="0"/>
              </a:rPr>
              <a:t> </a:t>
            </a:r>
            <a:r>
              <a:rPr lang="fr-FR" sz="1600" b="1" kern="50" dirty="0" err="1">
                <a:solidFill>
                  <a:srgbClr val="FF0000"/>
                </a:solidFill>
                <a:effectLst/>
                <a:latin typeface="Lato" panose="020F0502020204030203" pitchFamily="34" charset="0"/>
                <a:ea typeface="Lato" panose="020F0502020204030203" pitchFamily="34" charset="0"/>
                <a:cs typeface="Lato" panose="020F0502020204030203" pitchFamily="34" charset="0"/>
              </a:rPr>
              <a:t>pagina's</a:t>
            </a:r>
            <a:r>
              <a:rPr lang="fr-FR" sz="1600" b="1" kern="50" dirty="0">
                <a:solidFill>
                  <a:srgbClr val="FF0000"/>
                </a:solidFill>
                <a:effectLst/>
                <a:latin typeface="Lato" panose="020F0502020204030203" pitchFamily="34" charset="0"/>
                <a:ea typeface="Lato" panose="020F0502020204030203" pitchFamily="34" charset="0"/>
                <a:cs typeface="Lato" panose="020F0502020204030203" pitchFamily="34" charset="0"/>
              </a:rPr>
              <a:t> te </a:t>
            </a:r>
            <a:r>
              <a:rPr lang="fr-FR" sz="1600" b="1" kern="50" dirty="0" err="1">
                <a:solidFill>
                  <a:srgbClr val="FF0000"/>
                </a:solidFill>
                <a:effectLst/>
                <a:latin typeface="Lato" panose="020F0502020204030203" pitchFamily="34" charset="0"/>
                <a:ea typeface="Lato" panose="020F0502020204030203" pitchFamily="34" charset="0"/>
                <a:cs typeface="Lato" panose="020F0502020204030203" pitchFamily="34" charset="0"/>
              </a:rPr>
              <a:t>respecteren</a:t>
            </a:r>
            <a:r>
              <a:rPr lang="fr-FR" sz="1600" b="1" kern="50" dirty="0">
                <a:solidFill>
                  <a:srgbClr val="FF0000"/>
                </a:solidFill>
                <a:effectLst/>
                <a:latin typeface="Lato" panose="020F0502020204030203" pitchFamily="34" charset="0"/>
                <a:ea typeface="Lato" panose="020F0502020204030203" pitchFamily="34" charset="0"/>
                <a:cs typeface="Lato" panose="020F0502020204030203" pitchFamily="34" charset="0"/>
              </a:rPr>
              <a:t>. </a:t>
            </a:r>
            <a:r>
              <a:rPr lang="fr-FR" sz="1600" b="1" kern="50" dirty="0" err="1">
                <a:solidFill>
                  <a:srgbClr val="FF0000"/>
                </a:solidFill>
                <a:effectLst/>
                <a:latin typeface="Lato" panose="020F0502020204030203" pitchFamily="34" charset="0"/>
                <a:ea typeface="Lato" panose="020F0502020204030203" pitchFamily="34" charset="0"/>
                <a:cs typeface="Lato" panose="020F0502020204030203" pitchFamily="34" charset="0"/>
              </a:rPr>
              <a:t>Bijlagen</a:t>
            </a:r>
            <a:r>
              <a:rPr lang="fr-FR" sz="1600" b="1" kern="50" dirty="0">
                <a:solidFill>
                  <a:srgbClr val="FF0000"/>
                </a:solidFill>
                <a:effectLst/>
                <a:latin typeface="Lato" panose="020F0502020204030203" pitchFamily="34" charset="0"/>
                <a:ea typeface="Lato" panose="020F0502020204030203" pitchFamily="34" charset="0"/>
                <a:cs typeface="Lato" panose="020F0502020204030203" pitchFamily="34" charset="0"/>
              </a:rPr>
              <a:t> </a:t>
            </a:r>
            <a:r>
              <a:rPr lang="fr-FR" sz="1600" b="1" kern="50" dirty="0" err="1">
                <a:solidFill>
                  <a:srgbClr val="FF0000"/>
                </a:solidFill>
                <a:effectLst/>
                <a:latin typeface="Lato" panose="020F0502020204030203" pitchFamily="34" charset="0"/>
                <a:ea typeface="Lato" panose="020F0502020204030203" pitchFamily="34" charset="0"/>
                <a:cs typeface="Lato" panose="020F0502020204030203" pitchFamily="34" charset="0"/>
              </a:rPr>
              <a:t>zijn</a:t>
            </a:r>
            <a:r>
              <a:rPr lang="fr-FR" sz="1600" b="1" kern="50" dirty="0">
                <a:solidFill>
                  <a:srgbClr val="FF0000"/>
                </a:solidFill>
                <a:effectLst/>
                <a:latin typeface="Lato" panose="020F0502020204030203" pitchFamily="34" charset="0"/>
                <a:ea typeface="Lato" panose="020F0502020204030203" pitchFamily="34" charset="0"/>
                <a:cs typeface="Lato" panose="020F0502020204030203" pitchFamily="34" charset="0"/>
              </a:rPr>
              <a:t> </a:t>
            </a:r>
            <a:r>
              <a:rPr lang="fr-FR" sz="1600" b="1" kern="50" dirty="0" err="1">
                <a:solidFill>
                  <a:srgbClr val="FF0000"/>
                </a:solidFill>
                <a:effectLst/>
                <a:latin typeface="Lato" panose="020F0502020204030203" pitchFamily="34" charset="0"/>
                <a:ea typeface="Lato" panose="020F0502020204030203" pitchFamily="34" charset="0"/>
                <a:cs typeface="Lato" panose="020F0502020204030203" pitchFamily="34" charset="0"/>
              </a:rPr>
              <a:t>enkel</a:t>
            </a:r>
            <a:r>
              <a:rPr lang="fr-FR" sz="1600" b="1" kern="50" dirty="0">
                <a:solidFill>
                  <a:srgbClr val="FF0000"/>
                </a:solidFill>
                <a:effectLst/>
                <a:latin typeface="Lato" panose="020F0502020204030203" pitchFamily="34" charset="0"/>
                <a:ea typeface="Lato" panose="020F0502020204030203" pitchFamily="34" charset="0"/>
                <a:cs typeface="Lato" panose="020F0502020204030203" pitchFamily="34" charset="0"/>
              </a:rPr>
              <a:t> </a:t>
            </a:r>
            <a:r>
              <a:rPr lang="fr-FR" sz="1600" b="1" kern="50" dirty="0" err="1">
                <a:solidFill>
                  <a:srgbClr val="FF0000"/>
                </a:solidFill>
                <a:effectLst/>
                <a:latin typeface="Lato" panose="020F0502020204030203" pitchFamily="34" charset="0"/>
                <a:ea typeface="Lato" panose="020F0502020204030203" pitchFamily="34" charset="0"/>
                <a:cs typeface="Lato" panose="020F0502020204030203" pitchFamily="34" charset="0"/>
              </a:rPr>
              <a:t>toegelaten</a:t>
            </a:r>
            <a:r>
              <a:rPr lang="fr-FR" sz="1600" b="1" kern="50" dirty="0">
                <a:solidFill>
                  <a:srgbClr val="FF0000"/>
                </a:solidFill>
                <a:effectLst/>
                <a:latin typeface="Lato" panose="020F0502020204030203" pitchFamily="34" charset="0"/>
                <a:ea typeface="Lato" panose="020F0502020204030203" pitchFamily="34" charset="0"/>
                <a:cs typeface="Lato" panose="020F0502020204030203" pitchFamily="34" charset="0"/>
              </a:rPr>
              <a:t> in A4 </a:t>
            </a:r>
            <a:r>
              <a:rPr lang="fr-FR" sz="1600" b="1" kern="50" dirty="0" err="1">
                <a:solidFill>
                  <a:srgbClr val="FF0000"/>
                </a:solidFill>
                <a:effectLst/>
                <a:latin typeface="Lato" panose="020F0502020204030203" pitchFamily="34" charset="0"/>
                <a:ea typeface="Lato" panose="020F0502020204030203" pitchFamily="34" charset="0"/>
                <a:cs typeface="Lato" panose="020F0502020204030203" pitchFamily="34" charset="0"/>
              </a:rPr>
              <a:t>formaat</a:t>
            </a:r>
            <a:r>
              <a:rPr lang="fr-FR" sz="1600" b="1" kern="50" dirty="0">
                <a:solidFill>
                  <a:srgbClr val="FF0000"/>
                </a:solidFill>
                <a:effectLst/>
                <a:latin typeface="Lato" panose="020F0502020204030203" pitchFamily="34" charset="0"/>
                <a:ea typeface="Lato" panose="020F0502020204030203" pitchFamily="34" charset="0"/>
                <a:cs typeface="Lato" panose="020F0502020204030203" pitchFamily="34" charset="0"/>
              </a:rPr>
              <a:t>.</a:t>
            </a:r>
            <a:endParaRPr lang="fr-BE" sz="1600" kern="50" dirty="0">
              <a:effectLst/>
              <a:latin typeface="Lato" panose="020F0502020204030203" pitchFamily="34" charset="0"/>
              <a:ea typeface="Lato" panose="020F0502020204030203" pitchFamily="34" charset="0"/>
              <a:cs typeface="Lato" panose="020F0502020204030203" pitchFamily="34" charset="0"/>
            </a:endParaRPr>
          </a:p>
          <a:p>
            <a:pPr algn="just">
              <a:spcAft>
                <a:spcPts val="1000"/>
              </a:spcAft>
            </a:pPr>
            <a:r>
              <a:rPr lang="fr-FR" sz="1600" kern="50" dirty="0">
                <a:effectLst/>
                <a:latin typeface="Lato" panose="020F0502020204030203" pitchFamily="34" charset="0"/>
                <a:ea typeface="Lato" panose="020F0502020204030203" pitchFamily="34" charset="0"/>
                <a:cs typeface="Lato" panose="020F0502020204030203" pitchFamily="34" charset="0"/>
              </a:rPr>
              <a:t>Om het </a:t>
            </a:r>
            <a:r>
              <a:rPr lang="fr-FR" sz="1600" kern="50" dirty="0" err="1">
                <a:effectLst/>
                <a:latin typeface="Lato" panose="020F0502020204030203" pitchFamily="34" charset="0"/>
                <a:ea typeface="Lato" panose="020F0502020204030203" pitchFamily="34" charset="0"/>
                <a:cs typeface="Lato" panose="020F0502020204030203" pitchFamily="34" charset="0"/>
              </a:rPr>
              <a:t>gevraagde</a:t>
            </a:r>
            <a:r>
              <a:rPr lang="fr-FR" sz="1600" kern="50" dirty="0">
                <a:effectLst/>
                <a:latin typeface="Lato" panose="020F0502020204030203" pitchFamily="34" charset="0"/>
                <a:ea typeface="Lato" panose="020F0502020204030203" pitchFamily="34" charset="0"/>
                <a:cs typeface="Lato" panose="020F0502020204030203" pitchFamily="34" charset="0"/>
              </a:rPr>
              <a:t> </a:t>
            </a:r>
            <a:r>
              <a:rPr lang="fr-FR" sz="1600" kern="50" dirty="0" err="1">
                <a:effectLst/>
                <a:latin typeface="Lato" panose="020F0502020204030203" pitchFamily="34" charset="0"/>
                <a:ea typeface="Lato" panose="020F0502020204030203" pitchFamily="34" charset="0"/>
                <a:cs typeface="Lato" panose="020F0502020204030203" pitchFamily="34" charset="0"/>
              </a:rPr>
              <a:t>aantal</a:t>
            </a:r>
            <a:r>
              <a:rPr lang="fr-FR" sz="1600" kern="50" dirty="0">
                <a:effectLst/>
                <a:latin typeface="Lato" panose="020F0502020204030203" pitchFamily="34" charset="0"/>
                <a:ea typeface="Lato" panose="020F0502020204030203" pitchFamily="34" charset="0"/>
                <a:cs typeface="Lato" panose="020F0502020204030203" pitchFamily="34" charset="0"/>
              </a:rPr>
              <a:t> </a:t>
            </a:r>
            <a:r>
              <a:rPr lang="fr-FR" sz="1600" kern="50" dirty="0" err="1">
                <a:effectLst/>
                <a:latin typeface="Lato" panose="020F0502020204030203" pitchFamily="34" charset="0"/>
                <a:ea typeface="Lato" panose="020F0502020204030203" pitchFamily="34" charset="0"/>
                <a:cs typeface="Lato" panose="020F0502020204030203" pitchFamily="34" charset="0"/>
              </a:rPr>
              <a:t>pagina's</a:t>
            </a:r>
            <a:r>
              <a:rPr lang="fr-FR" sz="1600" kern="50" dirty="0">
                <a:effectLst/>
                <a:latin typeface="Lato" panose="020F0502020204030203" pitchFamily="34" charset="0"/>
                <a:ea typeface="Lato" panose="020F0502020204030203" pitchFamily="34" charset="0"/>
                <a:cs typeface="Lato" panose="020F0502020204030203" pitchFamily="34" charset="0"/>
              </a:rPr>
              <a:t> te </a:t>
            </a:r>
            <a:r>
              <a:rPr lang="fr-FR" sz="1600" kern="50" dirty="0" err="1">
                <a:effectLst/>
                <a:latin typeface="Lato" panose="020F0502020204030203" pitchFamily="34" charset="0"/>
                <a:ea typeface="Lato" panose="020F0502020204030203" pitchFamily="34" charset="0"/>
                <a:cs typeface="Lato" panose="020F0502020204030203" pitchFamily="34" charset="0"/>
              </a:rPr>
              <a:t>respecteren</a:t>
            </a:r>
            <a:r>
              <a:rPr lang="fr-FR" sz="1600" kern="50" dirty="0">
                <a:effectLst/>
                <a:latin typeface="Lato" panose="020F0502020204030203" pitchFamily="34" charset="0"/>
                <a:ea typeface="Lato" panose="020F0502020204030203" pitchFamily="34" charset="0"/>
                <a:cs typeface="Lato" panose="020F0502020204030203" pitchFamily="34" charset="0"/>
              </a:rPr>
              <a:t>, kan u in het document de </a:t>
            </a:r>
            <a:r>
              <a:rPr lang="fr-FR" sz="1600" kern="50" dirty="0" err="1">
                <a:effectLst/>
                <a:latin typeface="Lato" panose="020F0502020204030203" pitchFamily="34" charset="0"/>
                <a:ea typeface="Lato" panose="020F0502020204030203" pitchFamily="34" charset="0"/>
                <a:cs typeface="Lato" panose="020F0502020204030203" pitchFamily="34" charset="0"/>
              </a:rPr>
              <a:t>voorbeeldtabellen</a:t>
            </a:r>
            <a:r>
              <a:rPr lang="fr-FR" sz="1600" kern="50" dirty="0">
                <a:effectLst/>
                <a:latin typeface="Lato" panose="020F0502020204030203" pitchFamily="34" charset="0"/>
                <a:ea typeface="Lato" panose="020F0502020204030203" pitchFamily="34" charset="0"/>
                <a:cs typeface="Lato" panose="020F0502020204030203" pitchFamily="34" charset="0"/>
              </a:rPr>
              <a:t> en de </a:t>
            </a:r>
            <a:r>
              <a:rPr lang="fr-FR" sz="1600" i="1" kern="50" dirty="0" err="1">
                <a:effectLst/>
                <a:latin typeface="Lato" panose="020F0502020204030203" pitchFamily="34" charset="0"/>
                <a:ea typeface="Lato" panose="020F0502020204030203" pitchFamily="34" charset="0"/>
                <a:cs typeface="Lato" panose="020F0502020204030203" pitchFamily="34" charset="0"/>
              </a:rPr>
              <a:t>uitleg</a:t>
            </a:r>
            <a:r>
              <a:rPr lang="fr-FR" sz="1600" i="1" kern="50" dirty="0">
                <a:effectLst/>
                <a:latin typeface="Lato" panose="020F0502020204030203" pitchFamily="34" charset="0"/>
                <a:ea typeface="Lato" panose="020F0502020204030203" pitchFamily="34" charset="0"/>
                <a:cs typeface="Lato" panose="020F0502020204030203" pitchFamily="34" charset="0"/>
              </a:rPr>
              <a:t> in </a:t>
            </a:r>
            <a:r>
              <a:rPr lang="fr-FR" sz="1600" i="1" kern="50" dirty="0" err="1">
                <a:effectLst/>
                <a:latin typeface="Lato" panose="020F0502020204030203" pitchFamily="34" charset="0"/>
                <a:ea typeface="Lato" panose="020F0502020204030203" pitchFamily="34" charset="0"/>
                <a:cs typeface="Lato" panose="020F0502020204030203" pitchFamily="34" charset="0"/>
              </a:rPr>
              <a:t>cursief</a:t>
            </a:r>
            <a:r>
              <a:rPr lang="fr-FR" sz="1600" kern="50" dirty="0">
                <a:effectLst/>
                <a:latin typeface="Lato" panose="020F0502020204030203" pitchFamily="34" charset="0"/>
                <a:ea typeface="Lato" panose="020F0502020204030203" pitchFamily="34" charset="0"/>
                <a:cs typeface="Lato" panose="020F0502020204030203" pitchFamily="34" charset="0"/>
              </a:rPr>
              <a:t> </a:t>
            </a:r>
            <a:r>
              <a:rPr lang="fr-FR" sz="1600" kern="50" dirty="0" err="1">
                <a:effectLst/>
                <a:latin typeface="Lato" panose="020F0502020204030203" pitchFamily="34" charset="0"/>
                <a:ea typeface="Lato" panose="020F0502020204030203" pitchFamily="34" charset="0"/>
                <a:cs typeface="Lato" panose="020F0502020204030203" pitchFamily="34" charset="0"/>
              </a:rPr>
              <a:t>verwijderen</a:t>
            </a:r>
            <a:r>
              <a:rPr lang="fr-FR" sz="1600" kern="50" dirty="0">
                <a:effectLst/>
                <a:latin typeface="Lato" panose="020F0502020204030203" pitchFamily="34" charset="0"/>
                <a:ea typeface="Lato" panose="020F0502020204030203" pitchFamily="34" charset="0"/>
                <a:cs typeface="Lato" panose="020F0502020204030203" pitchFamily="34" charset="0"/>
              </a:rPr>
              <a:t>.</a:t>
            </a:r>
            <a:endParaRPr lang="fr-BE" sz="1600" kern="50" dirty="0">
              <a:effectLst/>
              <a:latin typeface="Lato" panose="020F0502020204030203" pitchFamily="34" charset="0"/>
              <a:ea typeface="Lato" panose="020F0502020204030203" pitchFamily="34" charset="0"/>
              <a:cs typeface="Lato" panose="020F0502020204030203" pitchFamily="34" charset="0"/>
            </a:endParaRPr>
          </a:p>
          <a:p>
            <a:r>
              <a:rPr lang="fr-FR" sz="1600" dirty="0">
                <a:latin typeface="Lato" panose="020F0502020204030203" pitchFamily="34" charset="0"/>
                <a:ea typeface="Lato" panose="020F0502020204030203" pitchFamily="34" charset="0"/>
                <a:cs typeface="Lato" panose="020F0502020204030203" pitchFamily="34" charset="0"/>
              </a:rPr>
              <a:t> </a:t>
            </a:r>
            <a:endParaRPr lang="fr-BE" sz="1600" b="1" dirty="0">
              <a:latin typeface="Lato" panose="020F0502020204030203" pitchFamily="34" charset="0"/>
              <a:ea typeface="Lato" panose="020F0502020204030203" pitchFamily="34" charset="0"/>
              <a:cs typeface="Lato" panose="020F0502020204030203" pitchFamily="34" charset="0"/>
            </a:endParaRPr>
          </a:p>
          <a:p>
            <a:pPr>
              <a:tabLst>
                <a:tab pos="228600" algn="l"/>
                <a:tab pos="449580" algn="l"/>
              </a:tabLst>
            </a:pPr>
            <a:r>
              <a:rPr lang="nl-NL" sz="1600" b="1" kern="50" dirty="0">
                <a:effectLst/>
                <a:latin typeface="Lato" panose="020F0502020204030203" pitchFamily="34" charset="0"/>
                <a:ea typeface="Lato" panose="020F0502020204030203" pitchFamily="34" charset="0"/>
                <a:cs typeface="Lato" panose="020F0502020204030203" pitchFamily="34" charset="0"/>
              </a:rPr>
              <a:t>Wie gaat uw </a:t>
            </a:r>
            <a:r>
              <a:rPr lang="nl-NL" sz="1600" b="1" kern="50" dirty="0" err="1">
                <a:effectLst/>
                <a:latin typeface="Lato" panose="020F0502020204030203" pitchFamily="34" charset="0"/>
                <a:ea typeface="Lato" panose="020F0502020204030203" pitchFamily="34" charset="0"/>
                <a:cs typeface="Lato" panose="020F0502020204030203" pitchFamily="34" charset="0"/>
              </a:rPr>
              <a:t>roadmap</a:t>
            </a:r>
            <a:r>
              <a:rPr lang="nl-NL" sz="1600" b="1" kern="50" dirty="0">
                <a:effectLst/>
                <a:latin typeface="Lato" panose="020F0502020204030203" pitchFamily="34" charset="0"/>
                <a:ea typeface="Lato" panose="020F0502020204030203" pitchFamily="34" charset="0"/>
                <a:cs typeface="Lato" panose="020F0502020204030203" pitchFamily="34" charset="0"/>
              </a:rPr>
              <a:t> lezen en wat zijn hun verwachtingen ? </a:t>
            </a:r>
            <a:endParaRPr lang="fr-BE" sz="1600" b="1" kern="50" dirty="0">
              <a:effectLst/>
              <a:latin typeface="Lato" panose="020F0502020204030203" pitchFamily="34" charset="0"/>
              <a:ea typeface="Lato" panose="020F0502020204030203" pitchFamily="34" charset="0"/>
              <a:cs typeface="Lato" panose="020F0502020204030203" pitchFamily="34" charset="0"/>
            </a:endParaRPr>
          </a:p>
          <a:p>
            <a:pPr marL="457200">
              <a:tabLst>
                <a:tab pos="228600" algn="l"/>
                <a:tab pos="449580" algn="l"/>
              </a:tabLst>
            </a:pPr>
            <a:r>
              <a:rPr lang="nl-NL" sz="1600" b="1" kern="50" dirty="0">
                <a:effectLst/>
                <a:latin typeface="Lato" panose="020F0502020204030203" pitchFamily="34" charset="0"/>
                <a:ea typeface="Lato" panose="020F0502020204030203" pitchFamily="34" charset="0"/>
                <a:cs typeface="Lato" panose="020F0502020204030203" pitchFamily="34" charset="0"/>
              </a:rPr>
              <a:t> </a:t>
            </a:r>
            <a:endParaRPr lang="fr-BE" sz="1600" b="1" kern="50" dirty="0">
              <a:effectLst/>
              <a:latin typeface="Lato" panose="020F0502020204030203" pitchFamily="34" charset="0"/>
              <a:ea typeface="Lato" panose="020F0502020204030203" pitchFamily="34" charset="0"/>
              <a:cs typeface="Lato" panose="020F0502020204030203" pitchFamily="34" charset="0"/>
            </a:endParaRPr>
          </a:p>
          <a:p>
            <a:pPr>
              <a:spcAft>
                <a:spcPts val="1000"/>
              </a:spcAft>
            </a:pPr>
            <a:r>
              <a:rPr lang="nl-NL" sz="1600" kern="50" dirty="0">
                <a:effectLst/>
                <a:latin typeface="Lato" panose="020F0502020204030203" pitchFamily="34" charset="0"/>
                <a:ea typeface="Lato" panose="020F0502020204030203" pitchFamily="34" charset="0"/>
                <a:cs typeface="Lato" panose="020F0502020204030203" pitchFamily="34" charset="0"/>
              </a:rPr>
              <a:t>Vergeet vooral niet dat deze opstelling voor uzelf zal dienen. Ze moet u helpen om uw project op papier te zetten, met de verschillende stappen enz. </a:t>
            </a:r>
            <a:r>
              <a:rPr lang="fr-BE" sz="1600" kern="50" dirty="0" err="1">
                <a:effectLst/>
                <a:latin typeface="Lato" panose="020F0502020204030203" pitchFamily="34" charset="0"/>
                <a:ea typeface="Lato" panose="020F0502020204030203" pitchFamily="34" charset="0"/>
                <a:cs typeface="Lato" panose="020F0502020204030203" pitchFamily="34" charset="0"/>
              </a:rPr>
              <a:t>Deze</a:t>
            </a:r>
            <a:r>
              <a:rPr lang="fr-BE" sz="1600" kern="50" dirty="0">
                <a:effectLst/>
                <a:latin typeface="Lato" panose="020F0502020204030203" pitchFamily="34" charset="0"/>
                <a:ea typeface="Lato" panose="020F0502020204030203" pitchFamily="34" charset="0"/>
                <a:cs typeface="Lato" panose="020F0502020204030203" pitchFamily="34" charset="0"/>
              </a:rPr>
              <a:t> roadmap </a:t>
            </a:r>
            <a:r>
              <a:rPr lang="fr-BE" sz="1600" kern="50" dirty="0" err="1">
                <a:effectLst/>
                <a:latin typeface="Lato" panose="020F0502020204030203" pitchFamily="34" charset="0"/>
                <a:ea typeface="Lato" panose="020F0502020204030203" pitchFamily="34" charset="0"/>
                <a:cs typeface="Lato" panose="020F0502020204030203" pitchFamily="34" charset="0"/>
              </a:rPr>
              <a:t>heeft</a:t>
            </a:r>
            <a:r>
              <a:rPr lang="fr-BE" sz="1600" kern="50" dirty="0">
                <a:effectLst/>
                <a:latin typeface="Lato" panose="020F0502020204030203" pitchFamily="34" charset="0"/>
                <a:ea typeface="Lato" panose="020F0502020204030203" pitchFamily="34" charset="0"/>
                <a:cs typeface="Lato" panose="020F0502020204030203" pitchFamily="34" charset="0"/>
              </a:rPr>
              <a:t> dus </a:t>
            </a:r>
            <a:r>
              <a:rPr lang="fr-BE" sz="1600" kern="50" dirty="0" err="1">
                <a:effectLst/>
                <a:latin typeface="Lato" panose="020F0502020204030203" pitchFamily="34" charset="0"/>
                <a:ea typeface="Lato" panose="020F0502020204030203" pitchFamily="34" charset="0"/>
                <a:cs typeface="Lato" panose="020F0502020204030203" pitchFamily="34" charset="0"/>
              </a:rPr>
              <a:t>drie</a:t>
            </a:r>
            <a:r>
              <a:rPr lang="fr-BE" sz="1600" kern="50" dirty="0">
                <a:effectLst/>
                <a:latin typeface="Lato" panose="020F0502020204030203" pitchFamily="34" charset="0"/>
                <a:ea typeface="Lato" panose="020F0502020204030203" pitchFamily="34" charset="0"/>
                <a:cs typeface="Lato" panose="020F0502020204030203" pitchFamily="34" charset="0"/>
              </a:rPr>
              <a:t> </a:t>
            </a:r>
            <a:r>
              <a:rPr lang="fr-BE" sz="1600" kern="50" dirty="0" err="1">
                <a:effectLst/>
                <a:latin typeface="Lato" panose="020F0502020204030203" pitchFamily="34" charset="0"/>
                <a:ea typeface="Lato" panose="020F0502020204030203" pitchFamily="34" charset="0"/>
                <a:cs typeface="Lato" panose="020F0502020204030203" pitchFamily="34" charset="0"/>
              </a:rPr>
              <a:t>doelstellingen</a:t>
            </a:r>
            <a:r>
              <a:rPr lang="fr-BE" sz="1600" kern="50" dirty="0">
                <a:effectLst/>
                <a:latin typeface="Lato" panose="020F0502020204030203" pitchFamily="34" charset="0"/>
                <a:ea typeface="Lato" panose="020F0502020204030203" pitchFamily="34" charset="0"/>
                <a:cs typeface="Lato" panose="020F0502020204030203" pitchFamily="34" charset="0"/>
              </a:rPr>
              <a:t> : </a:t>
            </a:r>
          </a:p>
          <a:p>
            <a:pPr marL="342900" lvl="0" indent="-342900">
              <a:spcAft>
                <a:spcPts val="1000"/>
              </a:spcAft>
              <a:buSzPts val="1100"/>
              <a:buFont typeface="Arial" panose="020B0604020202020204" pitchFamily="34" charset="0"/>
              <a:buChar char="•"/>
            </a:pPr>
            <a:r>
              <a:rPr lang="nl-NL" sz="1600" kern="50" dirty="0">
                <a:effectLst/>
                <a:latin typeface="Lato" panose="020F0502020204030203" pitchFamily="34" charset="0"/>
                <a:ea typeface="Lato" panose="020F0502020204030203" pitchFamily="34" charset="0"/>
                <a:cs typeface="Lato" panose="020F0502020204030203" pitchFamily="34" charset="0"/>
              </a:rPr>
              <a:t>U helpen bij de montage en het beheer van uw project ;</a:t>
            </a:r>
            <a:endParaRPr lang="fr-BE" sz="1600" kern="50" dirty="0">
              <a:effectLst/>
              <a:latin typeface="Lato" panose="020F0502020204030203" pitchFamily="34" charset="0"/>
              <a:ea typeface="Lato" panose="020F0502020204030203" pitchFamily="34" charset="0"/>
              <a:cs typeface="Lato" panose="020F0502020204030203" pitchFamily="34" charset="0"/>
            </a:endParaRPr>
          </a:p>
          <a:p>
            <a:pPr marL="342900" lvl="0" indent="-342900">
              <a:spcAft>
                <a:spcPts val="1000"/>
              </a:spcAft>
              <a:buSzPts val="1100"/>
              <a:buFont typeface="Arial" panose="020B0604020202020204" pitchFamily="34" charset="0"/>
              <a:buChar char="•"/>
            </a:pPr>
            <a:r>
              <a:rPr lang="nl-NL" sz="1600" kern="50" dirty="0">
                <a:effectLst/>
                <a:latin typeface="Lato" panose="020F0502020204030203" pitchFamily="34" charset="0"/>
                <a:ea typeface="Lato" panose="020F0502020204030203" pitchFamily="34" charset="0"/>
                <a:cs typeface="Lato" panose="020F0502020204030203" pitchFamily="34" charset="0"/>
              </a:rPr>
              <a:t>Het materiaal zijn voor de subsidieaanvraag ;</a:t>
            </a:r>
            <a:endParaRPr lang="fr-BE" sz="1600" kern="50" dirty="0">
              <a:effectLst/>
              <a:latin typeface="Lato" panose="020F0502020204030203" pitchFamily="34" charset="0"/>
              <a:ea typeface="Lato" panose="020F0502020204030203" pitchFamily="34" charset="0"/>
              <a:cs typeface="Lato" panose="020F0502020204030203" pitchFamily="34" charset="0"/>
            </a:endParaRPr>
          </a:p>
          <a:p>
            <a:pPr marL="342900" lvl="0" indent="-342900">
              <a:spcAft>
                <a:spcPts val="1000"/>
              </a:spcAft>
              <a:buSzPts val="1100"/>
              <a:buFont typeface="Arial" panose="020B0604020202020204" pitchFamily="34" charset="0"/>
              <a:buChar char="•"/>
            </a:pPr>
            <a:r>
              <a:rPr lang="nl-NL" sz="1600" kern="50" dirty="0">
                <a:effectLst/>
                <a:latin typeface="Lato" panose="020F0502020204030203" pitchFamily="34" charset="0"/>
                <a:ea typeface="Lato" panose="020F0502020204030203" pitchFamily="34" charset="0"/>
                <a:cs typeface="Lato" panose="020F0502020204030203" pitchFamily="34" charset="0"/>
              </a:rPr>
              <a:t>Ervoor zorgen dat de Raad een advies kan uitbrengen, op basis van een constructief debat, omtrent uw subsidieaanvraag. </a:t>
            </a:r>
            <a:endParaRPr lang="fr-BE" sz="1600" kern="50" dirty="0">
              <a:effectLst/>
              <a:latin typeface="Lato" panose="020F0502020204030203" pitchFamily="34" charset="0"/>
              <a:ea typeface="Lato" panose="020F0502020204030203" pitchFamily="34" charset="0"/>
              <a:cs typeface="Lato" panose="020F0502020204030203" pitchFamily="34" charset="0"/>
            </a:endParaRPr>
          </a:p>
          <a:p>
            <a:r>
              <a:rPr lang="fr-FR" sz="1600" dirty="0">
                <a:latin typeface="Lato" panose="020F0502020204030203" pitchFamily="34" charset="0"/>
                <a:ea typeface="Lato" panose="020F0502020204030203" pitchFamily="34" charset="0"/>
                <a:cs typeface="Lato" panose="020F0502020204030203" pitchFamily="34" charset="0"/>
              </a:rPr>
              <a:t> </a:t>
            </a:r>
            <a:endParaRPr lang="fr-BE" sz="1600" dirty="0">
              <a:latin typeface="Lato" panose="020F0502020204030203" pitchFamily="34" charset="0"/>
              <a:ea typeface="Lato" panose="020F0502020204030203" pitchFamily="34" charset="0"/>
              <a:cs typeface="Lato" panose="020F0502020204030203" pitchFamily="34" charset="0"/>
            </a:endParaRPr>
          </a:p>
          <a:p>
            <a:r>
              <a:rPr lang="fr-FR" sz="1600" b="1" dirty="0">
                <a:latin typeface="Lato" panose="020F0502020204030203" pitchFamily="34" charset="0"/>
                <a:ea typeface="Lato" panose="020F0502020204030203" pitchFamily="34" charset="0"/>
                <a:cs typeface="Lato" panose="020F0502020204030203" pitchFamily="34" charset="0"/>
              </a:rPr>
              <a:t>Vos potentiels lecteurs : </a:t>
            </a:r>
            <a:endParaRPr lang="fr-BE" sz="1600" b="1" dirty="0">
              <a:latin typeface="Lato" panose="020F0502020204030203" pitchFamily="34" charset="0"/>
              <a:ea typeface="Lato" panose="020F0502020204030203" pitchFamily="34" charset="0"/>
              <a:cs typeface="Lato" panose="020F0502020204030203" pitchFamily="34" charset="0"/>
            </a:endParaRPr>
          </a:p>
          <a:p>
            <a:pPr marL="285750" lvl="0" indent="-285750">
              <a:lnSpc>
                <a:spcPct val="115000"/>
              </a:lnSpc>
              <a:spcAft>
                <a:spcPts val="1000"/>
              </a:spcAft>
              <a:buSzPts val="1100"/>
              <a:buFont typeface="Arial" panose="020B0604020202020204" pitchFamily="34" charset="0"/>
              <a:buChar char="•"/>
              <a:tabLst>
                <a:tab pos="457200" algn="l"/>
              </a:tabLst>
            </a:pPr>
            <a:r>
              <a:rPr lang="nl-NL" sz="1600" kern="50" dirty="0">
                <a:effectLst/>
                <a:latin typeface="Lato" panose="020F0502020204030203" pitchFamily="34" charset="0"/>
                <a:ea typeface="Lato" panose="020F0502020204030203" pitchFamily="34" charset="0"/>
                <a:cs typeface="Lato" panose="020F0502020204030203" pitchFamily="34" charset="0"/>
              </a:rPr>
              <a:t>De raad van het participatief budget, bestaande uit leden van de andere Participatieve Duurzame Wijken, het begeleidingsteam van de Participatieve Duurzame Wijken, Leefmilieu Brussel en het Kabinet</a:t>
            </a:r>
            <a:endParaRPr lang="fr-BE" sz="1600" kern="50" dirty="0">
              <a:effectLst/>
              <a:latin typeface="Lato" panose="020F0502020204030203" pitchFamily="34" charset="0"/>
              <a:ea typeface="Lato" panose="020F0502020204030203" pitchFamily="34" charset="0"/>
              <a:cs typeface="Lato" panose="020F0502020204030203" pitchFamily="34" charset="0"/>
            </a:endParaRPr>
          </a:p>
          <a:p>
            <a:pPr marL="285750" lvl="0" indent="-285750">
              <a:lnSpc>
                <a:spcPct val="115000"/>
              </a:lnSpc>
              <a:spcAft>
                <a:spcPts val="1000"/>
              </a:spcAft>
              <a:buSzPts val="1100"/>
              <a:buFont typeface="Arial" panose="020B0604020202020204" pitchFamily="34" charset="0"/>
              <a:buChar char="•"/>
              <a:tabLst>
                <a:tab pos="457200" algn="l"/>
              </a:tabLst>
            </a:pPr>
            <a:r>
              <a:rPr lang="nl-NL" sz="1600" kern="50" dirty="0">
                <a:effectLst/>
                <a:latin typeface="Lato" panose="020F0502020204030203" pitchFamily="34" charset="0"/>
                <a:ea typeface="Lato" panose="020F0502020204030203" pitchFamily="34" charset="0"/>
                <a:cs typeface="Lato" panose="020F0502020204030203" pitchFamily="34" charset="0"/>
              </a:rPr>
              <a:t>Misschien ook toekomstige bewoners van uw wijk die zullen meedoen.</a:t>
            </a:r>
            <a:endParaRPr lang="fr-BE" sz="1600" kern="50" dirty="0">
              <a:effectLst/>
              <a:latin typeface="Lato" panose="020F0502020204030203" pitchFamily="34" charset="0"/>
              <a:ea typeface="Lato" panose="020F0502020204030203" pitchFamily="34" charset="0"/>
              <a:cs typeface="Lato" panose="020F0502020204030203" pitchFamily="34" charset="0"/>
            </a:endParaRPr>
          </a:p>
          <a:p>
            <a:r>
              <a:rPr lang="fr-FR" sz="1800" dirty="0">
                <a:latin typeface="+mn-lt"/>
              </a:rPr>
              <a:t> </a:t>
            </a:r>
            <a:endParaRPr lang="fr-BE" sz="1800" dirty="0">
              <a:latin typeface="+mn-lt"/>
            </a:endParaRPr>
          </a:p>
          <a:p>
            <a:r>
              <a:rPr lang="fr-FR" sz="1800" dirty="0">
                <a:latin typeface="+mn-lt"/>
              </a:rPr>
              <a:t> </a:t>
            </a:r>
            <a:endParaRPr lang="fr-BE" sz="1800" dirty="0">
              <a:latin typeface="+mn-lt"/>
            </a:endParaRPr>
          </a:p>
        </p:txBody>
      </p:sp>
    </p:spTree>
    <p:extLst>
      <p:ext uri="{BB962C8B-B14F-4D97-AF65-F5344CB8AC3E}">
        <p14:creationId xmlns:p14="http://schemas.microsoft.com/office/powerpoint/2010/main" val="395306617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Box 2">
            <a:extLst>
              <a:ext uri="{FF2B5EF4-FFF2-40B4-BE49-F238E27FC236}">
                <a16:creationId xmlns:a16="http://schemas.microsoft.com/office/drawing/2014/main" id="{AEE81E63-02C9-014F-B37C-0083039C4F40}"/>
              </a:ext>
            </a:extLst>
          </p:cNvPr>
          <p:cNvSpPr txBox="1">
            <a:spLocks noGrp="1" noRot="1" noMove="1" noResize="1" noEditPoints="1" noAdjustHandles="1" noChangeArrowheads="1" noChangeShapeType="1"/>
          </p:cNvSpPr>
          <p:nvPr/>
        </p:nvSpPr>
        <p:spPr bwMode="auto">
          <a:xfrm>
            <a:off x="87086" y="224492"/>
            <a:ext cx="12017828" cy="576268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115000"/>
              </a:lnSpc>
              <a:spcAft>
                <a:spcPts val="1000"/>
              </a:spcAft>
            </a:pPr>
            <a:r>
              <a:rPr lang="nl-NL" sz="1600" b="1" kern="50" dirty="0">
                <a:effectLst/>
                <a:latin typeface="Lato" panose="020F0502020204030203" pitchFamily="34" charset="0"/>
                <a:ea typeface="Lato" panose="020F0502020204030203" pitchFamily="34" charset="0"/>
                <a:cs typeface="Lato" panose="020F0502020204030203" pitchFamily="34" charset="0"/>
              </a:rPr>
              <a:t>Wat de leden van de Raad zullen nakijken bij het lezen van uw dossier :</a:t>
            </a:r>
            <a:endParaRPr lang="fr-BE" sz="1600" b="1" kern="50"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spcAft>
                <a:spcPts val="1000"/>
              </a:spcAft>
              <a:buSzPts val="1100"/>
              <a:buFont typeface="Arial" panose="020B0604020202020204" pitchFamily="34" charset="0"/>
              <a:buChar char="•"/>
              <a:tabLst>
                <a:tab pos="457200" algn="l"/>
              </a:tabLst>
            </a:pPr>
            <a:r>
              <a:rPr lang="nl-NL" sz="1600" kern="50" dirty="0">
                <a:effectLst/>
                <a:latin typeface="Lato" panose="020F0502020204030203" pitchFamily="34" charset="0"/>
                <a:ea typeface="Lato" panose="020F0502020204030203" pitchFamily="34" charset="0"/>
                <a:cs typeface="Lato" panose="020F0502020204030203" pitchFamily="34" charset="0"/>
              </a:rPr>
              <a:t>of uw dynamiek duurzaam en collectief is</a:t>
            </a:r>
            <a:endParaRPr lang="fr-BE" sz="1600" kern="50" dirty="0">
              <a:effectLst/>
              <a:latin typeface="Lato" panose="020F0502020204030203" pitchFamily="34" charset="0"/>
              <a:ea typeface="Lato" panose="020F0502020204030203" pitchFamily="34" charset="0"/>
              <a:cs typeface="Lato" panose="020F0502020204030203" pitchFamily="34" charset="0"/>
            </a:endParaRPr>
          </a:p>
          <a:p>
            <a:pPr marL="342900" lvl="0" indent="-342900" algn="just">
              <a:lnSpc>
                <a:spcPct val="115000"/>
              </a:lnSpc>
              <a:spcAft>
                <a:spcPts val="1000"/>
              </a:spcAft>
              <a:buSzPts val="1100"/>
              <a:buFont typeface="Arial" panose="020B0604020202020204" pitchFamily="34" charset="0"/>
              <a:buChar char="•"/>
              <a:tabLst>
                <a:tab pos="457200" algn="l"/>
              </a:tabLst>
            </a:pPr>
            <a:r>
              <a:rPr lang="nl-NL" sz="1600" kern="50" dirty="0">
                <a:effectLst/>
                <a:latin typeface="Lato" panose="020F0502020204030203" pitchFamily="34" charset="0"/>
                <a:ea typeface="Lato" panose="020F0502020204030203" pitchFamily="34" charset="0"/>
                <a:cs typeface="Lato" panose="020F0502020204030203" pitchFamily="34" charset="0"/>
              </a:rPr>
              <a:t>of uw projecten afgesteld zijn op de dragers, op de belangen van uw wijk en op de</a:t>
            </a:r>
            <a:r>
              <a:rPr lang="nl-NL" sz="1600" u="sng" kern="50" dirty="0">
                <a:solidFill>
                  <a:srgbClr val="0000FF"/>
                </a:solidFill>
                <a:effectLst/>
                <a:latin typeface="Lato" panose="020F0502020204030203" pitchFamily="34" charset="0"/>
                <a:ea typeface="Lato" panose="020F0502020204030203" pitchFamily="34" charset="0"/>
                <a:cs typeface="Lato" panose="020F0502020204030203" pitchFamily="34" charset="0"/>
                <a:hlinkClick r:id="rId3"/>
              </a:rPr>
              <a:t> </a:t>
            </a:r>
            <a:r>
              <a:rPr lang="nl-NL" sz="1600" u="sng" kern="50" dirty="0">
                <a:solidFill>
                  <a:srgbClr val="0000FF"/>
                </a:solidFill>
                <a:effectLst/>
                <a:latin typeface="Lato" panose="020F0502020204030203" pitchFamily="34" charset="0"/>
                <a:ea typeface="Lato" panose="020F0502020204030203" pitchFamily="34" charset="0"/>
                <a:cs typeface="Lato" panose="020F0502020204030203" pitchFamily="34" charset="0"/>
                <a:hlinkClick r:id="rId4"/>
              </a:rPr>
              <a:t>duurzaamheidscriteria</a:t>
            </a:r>
            <a:r>
              <a:rPr lang="nl-NL" sz="1600" kern="50" dirty="0">
                <a:effectLst/>
                <a:latin typeface="Lato" panose="020F0502020204030203" pitchFamily="34" charset="0"/>
                <a:ea typeface="Lato" panose="020F0502020204030203" pitchFamily="34" charset="0"/>
                <a:cs typeface="Lato" panose="020F0502020204030203" pitchFamily="34" charset="0"/>
                <a:hlinkClick r:id="rId4"/>
              </a:rPr>
              <a:t> </a:t>
            </a:r>
            <a:r>
              <a:rPr lang="nl-NL" sz="1600" kern="50" dirty="0">
                <a:effectLst/>
                <a:latin typeface="Lato" panose="020F0502020204030203" pitchFamily="34" charset="0"/>
                <a:ea typeface="Lato" panose="020F0502020204030203" pitchFamily="34" charset="0"/>
                <a:cs typeface="Lato" panose="020F0502020204030203" pitchFamily="34" charset="0"/>
              </a:rPr>
              <a:t>die door de Algemene Vergadering van de Participatieve Duurzame Wijken werden vastgelegd.</a:t>
            </a:r>
            <a:endParaRPr lang="fr-BE" sz="1600" kern="50" dirty="0">
              <a:effectLst/>
              <a:latin typeface="Lato" panose="020F0502020204030203" pitchFamily="34" charset="0"/>
              <a:ea typeface="Lato" panose="020F0502020204030203" pitchFamily="34" charset="0"/>
              <a:cs typeface="Lato" panose="020F0502020204030203" pitchFamily="34" charset="0"/>
            </a:endParaRPr>
          </a:p>
          <a:p>
            <a:pPr algn="just">
              <a:lnSpc>
                <a:spcPct val="115000"/>
              </a:lnSpc>
              <a:spcAft>
                <a:spcPts val="1000"/>
              </a:spcAft>
            </a:pPr>
            <a:r>
              <a:rPr lang="fr-FR" sz="1600" b="1" kern="50" dirty="0" err="1">
                <a:effectLst/>
                <a:latin typeface="Lato" panose="020F0502020204030203" pitchFamily="34" charset="0"/>
                <a:ea typeface="Lato" panose="020F0502020204030203" pitchFamily="34" charset="0"/>
                <a:cs typeface="Lato" panose="020F0502020204030203" pitchFamily="34" charset="0"/>
              </a:rPr>
              <a:t>We</a:t>
            </a:r>
            <a:r>
              <a:rPr lang="fr-FR" sz="1600" b="1" kern="50" dirty="0">
                <a:effectLst/>
                <a:latin typeface="Lato" panose="020F0502020204030203" pitchFamily="34" charset="0"/>
                <a:ea typeface="Lato" panose="020F0502020204030203" pitchFamily="34" charset="0"/>
                <a:cs typeface="Lato" panose="020F0502020204030203" pitchFamily="34" charset="0"/>
              </a:rPr>
              <a:t> </a:t>
            </a:r>
            <a:r>
              <a:rPr lang="fr-FR" sz="1600" b="1" kern="50" dirty="0" err="1">
                <a:effectLst/>
                <a:latin typeface="Lato" panose="020F0502020204030203" pitchFamily="34" charset="0"/>
                <a:ea typeface="Lato" panose="020F0502020204030203" pitchFamily="34" charset="0"/>
                <a:cs typeface="Lato" panose="020F0502020204030203" pitchFamily="34" charset="0"/>
              </a:rPr>
              <a:t>raden</a:t>
            </a:r>
            <a:r>
              <a:rPr lang="fr-FR" sz="1600" b="1" kern="50" dirty="0">
                <a:effectLst/>
                <a:latin typeface="Lato" panose="020F0502020204030203" pitchFamily="34" charset="0"/>
                <a:ea typeface="Lato" panose="020F0502020204030203" pitchFamily="34" charset="0"/>
                <a:cs typeface="Lato" panose="020F0502020204030203" pitchFamily="34" charset="0"/>
              </a:rPr>
              <a:t> u </a:t>
            </a:r>
            <a:r>
              <a:rPr lang="fr-FR" sz="1600" b="1" kern="50" dirty="0" err="1">
                <a:effectLst/>
                <a:latin typeface="Lato" panose="020F0502020204030203" pitchFamily="34" charset="0"/>
                <a:ea typeface="Lato" panose="020F0502020204030203" pitchFamily="34" charset="0"/>
                <a:cs typeface="Lato" panose="020F0502020204030203" pitchFamily="34" charset="0"/>
              </a:rPr>
              <a:t>aan</a:t>
            </a:r>
            <a:r>
              <a:rPr lang="fr-FR" sz="1600" b="1" kern="50" dirty="0">
                <a:effectLst/>
                <a:latin typeface="Lato" panose="020F0502020204030203" pitchFamily="34" charset="0"/>
                <a:ea typeface="Lato" panose="020F0502020204030203" pitchFamily="34" charset="0"/>
                <a:cs typeface="Lato" panose="020F0502020204030203" pitchFamily="34" charset="0"/>
              </a:rPr>
              <a:t> om </a:t>
            </a:r>
            <a:r>
              <a:rPr lang="fr-FR" sz="1600" b="1" kern="50" dirty="0" err="1">
                <a:effectLst/>
                <a:latin typeface="Lato" panose="020F0502020204030203" pitchFamily="34" charset="0"/>
                <a:ea typeface="Lato" panose="020F0502020204030203" pitchFamily="34" charset="0"/>
                <a:cs typeface="Lato" panose="020F0502020204030203" pitchFamily="34" charset="0"/>
              </a:rPr>
              <a:t>expliciet</a:t>
            </a:r>
            <a:r>
              <a:rPr lang="fr-FR" sz="1600" b="1" kern="50" dirty="0">
                <a:effectLst/>
                <a:latin typeface="Lato" panose="020F0502020204030203" pitchFamily="34" charset="0"/>
                <a:ea typeface="Lato" panose="020F0502020204030203" pitchFamily="34" charset="0"/>
                <a:cs typeface="Lato" panose="020F0502020204030203" pitchFamily="34" charset="0"/>
              </a:rPr>
              <a:t> te </a:t>
            </a:r>
            <a:r>
              <a:rPr lang="fr-FR" sz="1600" b="1" kern="50" dirty="0" err="1">
                <a:effectLst/>
                <a:latin typeface="Lato" panose="020F0502020204030203" pitchFamily="34" charset="0"/>
                <a:ea typeface="Lato" panose="020F0502020204030203" pitchFamily="34" charset="0"/>
                <a:cs typeface="Lato" panose="020F0502020204030203" pitchFamily="34" charset="0"/>
              </a:rPr>
              <a:t>zijn</a:t>
            </a:r>
            <a:r>
              <a:rPr lang="fr-FR" sz="1600" b="1" kern="50" dirty="0">
                <a:effectLst/>
                <a:latin typeface="Lato" panose="020F0502020204030203" pitchFamily="34" charset="0"/>
                <a:ea typeface="Lato" panose="020F0502020204030203" pitchFamily="34" charset="0"/>
                <a:cs typeface="Lato" panose="020F0502020204030203" pitchFamily="34" charset="0"/>
              </a:rPr>
              <a:t> in </a:t>
            </a:r>
            <a:r>
              <a:rPr lang="fr-FR" sz="1600" b="1" kern="50" dirty="0" err="1">
                <a:effectLst/>
                <a:latin typeface="Lato" panose="020F0502020204030203" pitchFamily="34" charset="0"/>
                <a:ea typeface="Lato" panose="020F0502020204030203" pitchFamily="34" charset="0"/>
                <a:cs typeface="Lato" panose="020F0502020204030203" pitchFamily="34" charset="0"/>
              </a:rPr>
              <a:t>uw</a:t>
            </a:r>
            <a:r>
              <a:rPr lang="fr-FR" sz="1600" b="1" kern="50" dirty="0">
                <a:effectLst/>
                <a:latin typeface="Lato" panose="020F0502020204030203" pitchFamily="34" charset="0"/>
                <a:ea typeface="Lato" panose="020F0502020204030203" pitchFamily="34" charset="0"/>
                <a:cs typeface="Lato" panose="020F0502020204030203" pitchFamily="34" charset="0"/>
              </a:rPr>
              <a:t> </a:t>
            </a:r>
            <a:r>
              <a:rPr lang="fr-FR" sz="1600" b="1" kern="50" dirty="0" err="1">
                <a:effectLst/>
                <a:latin typeface="Lato" panose="020F0502020204030203" pitchFamily="34" charset="0"/>
                <a:ea typeface="Lato" panose="020F0502020204030203" pitchFamily="34" charset="0"/>
                <a:cs typeface="Lato" panose="020F0502020204030203" pitchFamily="34" charset="0"/>
              </a:rPr>
              <a:t>formulering</a:t>
            </a:r>
            <a:r>
              <a:rPr lang="fr-FR" sz="1600" b="1" kern="50" dirty="0">
                <a:effectLst/>
                <a:latin typeface="Lato" panose="020F0502020204030203" pitchFamily="34" charset="0"/>
                <a:ea typeface="Lato" panose="020F0502020204030203" pitchFamily="34" charset="0"/>
                <a:cs typeface="Lato" panose="020F0502020204030203" pitchFamily="34" charset="0"/>
              </a:rPr>
              <a:t>.  </a:t>
            </a:r>
            <a:endParaRPr lang="fr-BE" sz="1600" b="1" kern="50"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spcAft>
                <a:spcPts val="1000"/>
              </a:spcAft>
              <a:buClr>
                <a:srgbClr val="FFFFFF"/>
              </a:buClr>
              <a:buSzPts val="1100"/>
              <a:buFont typeface="Arial" panose="020B0604020202020204" pitchFamily="34" charset="0"/>
              <a:buChar char="•"/>
            </a:pPr>
            <a:r>
              <a:rPr lang="fr-BE" sz="1600" kern="50" dirty="0">
                <a:effectLst/>
                <a:latin typeface="Lato" panose="020F0502020204030203" pitchFamily="34" charset="0"/>
                <a:ea typeface="Lato" panose="020F0502020204030203" pitchFamily="34" charset="0"/>
                <a:cs typeface="Lato" panose="020F0502020204030203" pitchFamily="34" charset="0"/>
              </a:rPr>
              <a:t>Wat </a:t>
            </a:r>
            <a:r>
              <a:rPr lang="fr-BE" sz="1600" kern="50" dirty="0" err="1">
                <a:effectLst/>
                <a:latin typeface="Lato" panose="020F0502020204030203" pitchFamily="34" charset="0"/>
                <a:ea typeface="Lato" panose="020F0502020204030203" pitchFamily="34" charset="0"/>
                <a:cs typeface="Lato" panose="020F0502020204030203" pitchFamily="34" charset="0"/>
              </a:rPr>
              <a:t>is</a:t>
            </a:r>
            <a:r>
              <a:rPr lang="fr-BE" sz="1600" kern="50" dirty="0">
                <a:effectLst/>
                <a:latin typeface="Lato" panose="020F0502020204030203" pitchFamily="34" charset="0"/>
                <a:ea typeface="Lato" panose="020F0502020204030203" pitchFamily="34" charset="0"/>
                <a:cs typeface="Lato" panose="020F0502020204030203" pitchFamily="34" charset="0"/>
              </a:rPr>
              <a:t> </a:t>
            </a:r>
            <a:r>
              <a:rPr lang="fr-BE" sz="1600" kern="50" dirty="0" err="1">
                <a:effectLst/>
                <a:latin typeface="Lato" panose="020F0502020204030203" pitchFamily="34" charset="0"/>
                <a:ea typeface="Lato" panose="020F0502020204030203" pitchFamily="34" charset="0"/>
                <a:cs typeface="Lato" panose="020F0502020204030203" pitchFamily="34" charset="0"/>
              </a:rPr>
              <a:t>uw</a:t>
            </a:r>
            <a:r>
              <a:rPr lang="fr-BE" sz="1600" kern="50" dirty="0">
                <a:effectLst/>
                <a:latin typeface="Lato" panose="020F0502020204030203" pitchFamily="34" charset="0"/>
                <a:ea typeface="Lato" panose="020F0502020204030203" pitchFamily="34" charset="0"/>
                <a:cs typeface="Lato" panose="020F0502020204030203" pitchFamily="34" charset="0"/>
              </a:rPr>
              <a:t> </a:t>
            </a:r>
            <a:r>
              <a:rPr lang="fr-BE" sz="1600" kern="50" dirty="0" err="1">
                <a:effectLst/>
                <a:latin typeface="Lato" panose="020F0502020204030203" pitchFamily="34" charset="0"/>
                <a:ea typeface="Lato" panose="020F0502020204030203" pitchFamily="34" charset="0"/>
                <a:cs typeface="Lato" panose="020F0502020204030203" pitchFamily="34" charset="0"/>
              </a:rPr>
              <a:t>project</a:t>
            </a:r>
            <a:r>
              <a:rPr lang="fr-BE" sz="1600" kern="50" dirty="0">
                <a:effectLst/>
                <a:latin typeface="Lato" panose="020F0502020204030203" pitchFamily="34" charset="0"/>
                <a:ea typeface="Lato" panose="020F0502020204030203" pitchFamily="34" charset="0"/>
                <a:cs typeface="Lato" panose="020F0502020204030203" pitchFamily="34" charset="0"/>
              </a:rPr>
              <a:t> ? </a:t>
            </a:r>
          </a:p>
          <a:p>
            <a:pPr marL="342900" lvl="0" indent="-342900">
              <a:lnSpc>
                <a:spcPct val="115000"/>
              </a:lnSpc>
              <a:spcAft>
                <a:spcPts val="1000"/>
              </a:spcAft>
              <a:buClr>
                <a:srgbClr val="FFFFFF"/>
              </a:buClr>
              <a:buSzPts val="1100"/>
              <a:buFont typeface="Arial" panose="020B0604020202020204" pitchFamily="34" charset="0"/>
              <a:buChar char="•"/>
            </a:pPr>
            <a:r>
              <a:rPr lang="nl-NL" sz="1600" kern="50" dirty="0">
                <a:effectLst/>
                <a:latin typeface="Lato" panose="020F0502020204030203" pitchFamily="34" charset="0"/>
                <a:ea typeface="Lato" panose="020F0502020204030203" pitchFamily="34" charset="0"/>
                <a:cs typeface="Lato" panose="020F0502020204030203" pitchFamily="34" charset="0"/>
              </a:rPr>
              <a:t>Waarom wil u het tot stand brengen ? In welk opzicht beantwoordt het aan de behoeften van uw wijk ? </a:t>
            </a:r>
            <a:endParaRPr lang="fr-BE" sz="1600" kern="50"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spcAft>
                <a:spcPts val="1000"/>
              </a:spcAft>
              <a:buClr>
                <a:srgbClr val="FFFFFF"/>
              </a:buClr>
              <a:buSzPts val="1100"/>
              <a:buFont typeface="Arial" panose="020B0604020202020204" pitchFamily="34" charset="0"/>
              <a:buChar char="•"/>
            </a:pPr>
            <a:r>
              <a:rPr lang="nl-NL" sz="1600" kern="50" dirty="0">
                <a:effectLst/>
                <a:latin typeface="Lato" panose="020F0502020204030203" pitchFamily="34" charset="0"/>
                <a:ea typeface="Lato" panose="020F0502020204030203" pitchFamily="34" charset="0"/>
                <a:cs typeface="Lato" panose="020F0502020204030203" pitchFamily="34" charset="0"/>
              </a:rPr>
              <a:t>In welk opzicht is dit project collectief ? Hoe gaat u het toegankelijk maken voor een zo groot mogelijk publiek ? </a:t>
            </a:r>
            <a:endParaRPr lang="fr-BE" sz="1600" kern="50"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spcAft>
                <a:spcPts val="1000"/>
              </a:spcAft>
              <a:buClr>
                <a:srgbClr val="FFFFFF"/>
              </a:buClr>
              <a:buSzPts val="1100"/>
              <a:buFont typeface="Arial" panose="020B0604020202020204" pitchFamily="34" charset="0"/>
              <a:buChar char="•"/>
            </a:pPr>
            <a:r>
              <a:rPr lang="nl-NL" sz="1600" kern="50" dirty="0">
                <a:effectLst/>
                <a:latin typeface="Lato" panose="020F0502020204030203" pitchFamily="34" charset="0"/>
                <a:ea typeface="Lato" panose="020F0502020204030203" pitchFamily="34" charset="0"/>
                <a:cs typeface="Lato" panose="020F0502020204030203" pitchFamily="34" charset="0"/>
              </a:rPr>
              <a:t>Hoe gaat u uw project in de tijd plannen teneinde uzelf niet uit te putten ? </a:t>
            </a:r>
            <a:endParaRPr lang="fr-BE" sz="1600" kern="50" dirty="0">
              <a:effectLst/>
              <a:latin typeface="Lato" panose="020F0502020204030203" pitchFamily="34" charset="0"/>
              <a:ea typeface="Lato" panose="020F0502020204030203" pitchFamily="34" charset="0"/>
              <a:cs typeface="Lato" panose="020F0502020204030203" pitchFamily="34" charset="0"/>
            </a:endParaRPr>
          </a:p>
          <a:p>
            <a:pPr marL="342900" lvl="0" indent="-342900">
              <a:lnSpc>
                <a:spcPct val="115000"/>
              </a:lnSpc>
              <a:spcAft>
                <a:spcPts val="1000"/>
              </a:spcAft>
              <a:buClr>
                <a:srgbClr val="FFFFFF"/>
              </a:buClr>
              <a:buSzPts val="1100"/>
              <a:buFont typeface="Arial" panose="020B0604020202020204" pitchFamily="34" charset="0"/>
              <a:buChar char="•"/>
            </a:pPr>
            <a:r>
              <a:rPr lang="nl-NL" sz="1600" kern="50" dirty="0">
                <a:effectLst/>
                <a:latin typeface="Lato" panose="020F0502020204030203" pitchFamily="34" charset="0"/>
                <a:ea typeface="Lato" panose="020F0502020204030203" pitchFamily="34" charset="0"/>
                <a:cs typeface="Lato" panose="020F0502020204030203" pitchFamily="34" charset="0"/>
              </a:rPr>
              <a:t>Wie gaat het project dragen (Intern ? </a:t>
            </a:r>
            <a:r>
              <a:rPr lang="fr-BE" sz="1600" kern="50" dirty="0">
                <a:effectLst/>
                <a:latin typeface="Lato" panose="020F0502020204030203" pitchFamily="34" charset="0"/>
                <a:ea typeface="Lato" panose="020F0502020204030203" pitchFamily="34" charset="0"/>
                <a:cs typeface="Lato" panose="020F0502020204030203" pitchFamily="34" charset="0"/>
              </a:rPr>
              <a:t>Partner ? )</a:t>
            </a:r>
          </a:p>
          <a:p>
            <a:pPr marL="342900" lvl="0" indent="-342900">
              <a:lnSpc>
                <a:spcPct val="115000"/>
              </a:lnSpc>
              <a:spcAft>
                <a:spcPts val="1000"/>
              </a:spcAft>
              <a:buClr>
                <a:srgbClr val="FFFFFF"/>
              </a:buClr>
              <a:buSzPts val="1100"/>
              <a:buFont typeface="Arial" panose="020B0604020202020204" pitchFamily="34" charset="0"/>
              <a:buChar char="•"/>
            </a:pPr>
            <a:r>
              <a:rPr lang="nl-NL" sz="1600" kern="50" dirty="0">
                <a:effectLst/>
                <a:latin typeface="Lato" panose="020F0502020204030203" pitchFamily="34" charset="0"/>
                <a:ea typeface="Lato" panose="020F0502020204030203" pitchFamily="34" charset="0"/>
                <a:cs typeface="Lato" panose="020F0502020204030203" pitchFamily="34" charset="0"/>
              </a:rPr>
              <a:t>Welk budget heeft u nodig ? </a:t>
            </a:r>
            <a:endParaRPr lang="fr-BE" sz="1600" kern="50" dirty="0">
              <a:effectLst/>
              <a:latin typeface="Lato" panose="020F0502020204030203" pitchFamily="34" charset="0"/>
              <a:ea typeface="Lato" panose="020F0502020204030203" pitchFamily="34" charset="0"/>
              <a:cs typeface="Lato" panose="020F0502020204030203" pitchFamily="34" charset="0"/>
            </a:endParaRPr>
          </a:p>
          <a:p>
            <a:pPr algn="just">
              <a:lnSpc>
                <a:spcPct val="115000"/>
              </a:lnSpc>
              <a:spcAft>
                <a:spcPts val="1000"/>
              </a:spcAft>
            </a:pPr>
            <a:r>
              <a:rPr lang="fr-FR" sz="1600" dirty="0">
                <a:effectLst/>
                <a:latin typeface="Lato" panose="020F0502020204030203" pitchFamily="34" charset="0"/>
                <a:ea typeface="Lato" panose="020F0502020204030203" pitchFamily="34" charset="0"/>
                <a:cs typeface="Lato" panose="020F0502020204030203" pitchFamily="34" charset="0"/>
              </a:rPr>
              <a:t> </a:t>
            </a:r>
            <a:r>
              <a:rPr lang="nl-NL" sz="1600" kern="50" dirty="0">
                <a:effectLst/>
                <a:latin typeface="Lato" panose="020F0502020204030203" pitchFamily="34" charset="0"/>
                <a:ea typeface="Lato" panose="020F0502020204030203" pitchFamily="34" charset="0"/>
                <a:cs typeface="Lato" panose="020F0502020204030203" pitchFamily="34" charset="0"/>
              </a:rPr>
              <a:t>Een laatste tip : Wees niet te uitvoerig in uw uitleg. U mag ons aan het lachen of aan het denken brengen; u mag tekeningen of foto's bijvoegen ; enz.</a:t>
            </a:r>
            <a:endParaRPr lang="fr-BE" sz="1600" kern="50" dirty="0">
              <a:effectLst/>
              <a:latin typeface="Lato" panose="020F0502020204030203" pitchFamily="34" charset="0"/>
              <a:ea typeface="Lato" panose="020F0502020204030203" pitchFamily="34" charset="0"/>
              <a:cs typeface="Lato" panose="020F0502020204030203" pitchFamily="34" charset="0"/>
            </a:endParaRPr>
          </a:p>
          <a:p>
            <a:pPr algn="just">
              <a:lnSpc>
                <a:spcPct val="115000"/>
              </a:lnSpc>
              <a:spcAft>
                <a:spcPts val="1000"/>
              </a:spcAft>
            </a:pP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fr-FR" sz="1800" dirty="0">
                <a:effectLst/>
                <a:latin typeface="Calibri" panose="020F0502020204030204" pitchFamily="34" charset="0"/>
                <a:ea typeface="Calibri" panose="020F0502020204030204" pitchFamily="34" charset="0"/>
                <a:cs typeface="Calibri" panose="020F0502020204030204" pitchFamily="34" charset="0"/>
              </a:rPr>
              <a:t>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fr-BE" sz="1800" dirty="0">
              <a:latin typeface="+mn-lt"/>
            </a:endParaRPr>
          </a:p>
        </p:txBody>
      </p:sp>
      <p:sp>
        <p:nvSpPr>
          <p:cNvPr id="6" name="ZoneTexte 5">
            <a:extLst>
              <a:ext uri="{FF2B5EF4-FFF2-40B4-BE49-F238E27FC236}">
                <a16:creationId xmlns:a16="http://schemas.microsoft.com/office/drawing/2014/main" id="{6AC04E20-2037-4B11-BE01-6761B4CEB193}"/>
              </a:ext>
            </a:extLst>
          </p:cNvPr>
          <p:cNvSpPr txBox="1">
            <a:spLocks noGrp="1" noRot="1" noMove="1" noResize="1" noEditPoints="1" noAdjustHandles="1" noChangeArrowheads="1" noChangeShapeType="1"/>
          </p:cNvSpPr>
          <p:nvPr/>
        </p:nvSpPr>
        <p:spPr>
          <a:xfrm>
            <a:off x="87086" y="5987177"/>
            <a:ext cx="11571514" cy="646331"/>
          </a:xfrm>
          <a:prstGeom prst="rect">
            <a:avLst/>
          </a:prstGeom>
          <a:noFill/>
        </p:spPr>
        <p:txBody>
          <a:bodyPr wrap="square">
            <a:spAutoFit/>
          </a:bodyPr>
          <a:lstStyle/>
          <a:p>
            <a:pPr lvl="1" algn="ctr">
              <a:tabLst>
                <a:tab pos="228600" algn="l"/>
              </a:tabLst>
            </a:pPr>
            <a:r>
              <a:rPr lang="nl-NL" sz="1800" b="1" i="1" kern="50" dirty="0">
                <a:effectLst/>
                <a:latin typeface="Lato" panose="020F0502020204030203" pitchFamily="34" charset="0"/>
                <a:ea typeface="Lato" panose="020F0502020204030203" pitchFamily="34" charset="0"/>
                <a:cs typeface="Lato" panose="020F0502020204030203" pitchFamily="34" charset="0"/>
              </a:rPr>
              <a:t>Alvast bedankt voor de tijd die u aan deze opstelling zal besteden. We hopen dat het een goede, collectieve en verrijkende ervaring wordt.</a:t>
            </a:r>
            <a:endParaRPr lang="fr-BE" sz="1800" b="1" kern="50" dirty="0">
              <a:effectLst/>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332363447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ous-titre 2">
            <a:extLst>
              <a:ext uri="{FF2B5EF4-FFF2-40B4-BE49-F238E27FC236}">
                <a16:creationId xmlns:a16="http://schemas.microsoft.com/office/drawing/2014/main" id="{E357DC3D-665D-4BF9-9009-FD698B3E6770}"/>
              </a:ext>
            </a:extLst>
          </p:cNvPr>
          <p:cNvSpPr txBox="1">
            <a:spLocks/>
          </p:cNvSpPr>
          <p:nvPr/>
        </p:nvSpPr>
        <p:spPr>
          <a:xfrm>
            <a:off x="7330572" y="6309968"/>
            <a:ext cx="2677842" cy="425045"/>
          </a:xfrm>
          <a:prstGeom prst="rect">
            <a:avLst/>
          </a:prstGeom>
          <a:noFill/>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fr-BE" sz="1600" dirty="0">
              <a:solidFill>
                <a:schemeClr val="tx1">
                  <a:lumMod val="50000"/>
                  <a:lumOff val="50000"/>
                </a:schemeClr>
              </a:solidFill>
            </a:endParaRPr>
          </a:p>
        </p:txBody>
      </p:sp>
      <p:sp>
        <p:nvSpPr>
          <p:cNvPr id="4" name="Rectangle 3">
            <a:extLst>
              <a:ext uri="{FF2B5EF4-FFF2-40B4-BE49-F238E27FC236}">
                <a16:creationId xmlns:a16="http://schemas.microsoft.com/office/drawing/2014/main" id="{FC77D40B-38DA-47A7-B5EB-B322CEE74998}"/>
              </a:ext>
            </a:extLst>
          </p:cNvPr>
          <p:cNvSpPr>
            <a:spLocks noGrp="1" noRot="1" noMove="1" noResize="1" noEditPoints="1" noAdjustHandles="1" noChangeArrowheads="1" noChangeShapeType="1"/>
          </p:cNvSpPr>
          <p:nvPr/>
        </p:nvSpPr>
        <p:spPr>
          <a:xfrm>
            <a:off x="2912965" y="6349765"/>
            <a:ext cx="6195219" cy="461665"/>
          </a:xfrm>
          <a:prstGeom prst="rect">
            <a:avLst/>
          </a:prstGeom>
        </p:spPr>
        <p:txBody>
          <a:bodyPr wrap="square">
            <a:spAutoFit/>
          </a:bodyPr>
          <a:lstStyle/>
          <a:p>
            <a:pPr algn="ctr">
              <a:defRPr/>
            </a:pPr>
            <a:r>
              <a:rPr lang="fr-BE" sz="1200" b="1" dirty="0">
                <a:solidFill>
                  <a:schemeClr val="bg2">
                    <a:lumMod val="75000"/>
                  </a:schemeClr>
                </a:solidFill>
              </a:rPr>
              <a:t>2022</a:t>
            </a:r>
          </a:p>
          <a:p>
            <a:pPr algn="ctr">
              <a:defRPr/>
            </a:pPr>
            <a:r>
              <a:rPr lang="fr-BE" sz="1200" b="1" dirty="0">
                <a:solidFill>
                  <a:schemeClr val="bg2">
                    <a:lumMod val="75000"/>
                  </a:schemeClr>
                </a:solidFill>
              </a:rPr>
              <a:t>Bruxelles Environnement – </a:t>
            </a:r>
            <a:r>
              <a:rPr lang="fr-BE" sz="1200" b="1" dirty="0" err="1">
                <a:solidFill>
                  <a:schemeClr val="bg2">
                    <a:lumMod val="75000"/>
                  </a:schemeClr>
                </a:solidFill>
              </a:rPr>
              <a:t>Leefmilieu</a:t>
            </a:r>
            <a:r>
              <a:rPr lang="fr-BE" sz="1200" b="1" dirty="0">
                <a:solidFill>
                  <a:schemeClr val="bg2">
                    <a:lumMod val="75000"/>
                  </a:schemeClr>
                </a:solidFill>
              </a:rPr>
              <a:t> Brussel</a:t>
            </a:r>
          </a:p>
        </p:txBody>
      </p:sp>
      <p:pic>
        <p:nvPicPr>
          <p:cNvPr id="42" name="Image 5" descr="Actions_Quart-dur-bil.png">
            <a:extLst>
              <a:ext uri="{FF2B5EF4-FFF2-40B4-BE49-F238E27FC236}">
                <a16:creationId xmlns:a16="http://schemas.microsoft.com/office/drawing/2014/main" id="{019ADD33-5D3B-4BF7-A7EA-6FFAA566A820}"/>
              </a:ext>
            </a:extLst>
          </p:cNvPr>
          <p:cNvPicPr>
            <a:picLocks noGrp="1" noRot="1" noChangeAspect="1" noMove="1" noResize="1" noEditPoints="1" noAdjustHandles="1" noChangeArrowheads="1" noChangeShapeType="1" noCrop="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17508" y="6055171"/>
            <a:ext cx="2339975"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D4C552FC-AABE-41D4-861E-58B0614CA953}"/>
              </a:ext>
            </a:extLst>
          </p:cNvPr>
          <p:cNvSpPr/>
          <p:nvPr/>
        </p:nvSpPr>
        <p:spPr>
          <a:xfrm>
            <a:off x="0" y="0"/>
            <a:ext cx="12192000" cy="3498040"/>
          </a:xfrm>
          <a:prstGeom prst="rect">
            <a:avLst/>
          </a:prstGeom>
          <a:solidFill>
            <a:srgbClr val="D73958"/>
          </a:solidFill>
          <a:ln>
            <a:solidFill>
              <a:srgbClr val="D739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solidFill>
                <a:srgbClr val="218351"/>
              </a:solidFill>
            </a:endParaRPr>
          </a:p>
        </p:txBody>
      </p:sp>
      <p:sp>
        <p:nvSpPr>
          <p:cNvPr id="2" name="Titre 1">
            <a:extLst>
              <a:ext uri="{FF2B5EF4-FFF2-40B4-BE49-F238E27FC236}">
                <a16:creationId xmlns:a16="http://schemas.microsoft.com/office/drawing/2014/main" id="{DB40874A-88A9-4C9A-B4F1-7AF26D5DF8F3}"/>
              </a:ext>
            </a:extLst>
          </p:cNvPr>
          <p:cNvSpPr>
            <a:spLocks noGrp="1" noRot="1" noMove="1" noResize="1" noEditPoints="1" noAdjustHandles="1" noChangeArrowheads="1" noChangeShapeType="1"/>
          </p:cNvSpPr>
          <p:nvPr>
            <p:ph type="ctrTitle"/>
          </p:nvPr>
        </p:nvSpPr>
        <p:spPr>
          <a:xfrm>
            <a:off x="2777932" y="4126099"/>
            <a:ext cx="7039576" cy="1516014"/>
          </a:xfrm>
          <a:effectLst>
            <a:softEdge rad="31750"/>
          </a:effectLst>
        </p:spPr>
        <p:txBody>
          <a:bodyPr>
            <a:noAutofit/>
          </a:bodyPr>
          <a:lstStyle/>
          <a:p>
            <a:r>
              <a:rPr lang="fr-BE" altLang="fr-FR" sz="3200" b="1" dirty="0">
                <a:solidFill>
                  <a:srgbClr val="D73958"/>
                </a:solidFill>
                <a:latin typeface="Montserrat" pitchFamily="2" charset="77"/>
                <a:ea typeface="+mn-ea"/>
                <a:cs typeface="+mn-cs"/>
              </a:rPr>
              <a:t>Partie 1 _ </a:t>
            </a:r>
            <a:r>
              <a:rPr lang="fr-BE" altLang="fr-FR" sz="3200" b="1" dirty="0" err="1">
                <a:solidFill>
                  <a:srgbClr val="D73958"/>
                </a:solidFill>
                <a:latin typeface="Montserrat" pitchFamily="2" charset="77"/>
                <a:ea typeface="+mn-ea"/>
                <a:cs typeface="+mn-cs"/>
              </a:rPr>
              <a:t>presentatie</a:t>
            </a:r>
            <a:r>
              <a:rPr lang="fr-BE" altLang="fr-FR" sz="3200" b="1" dirty="0">
                <a:solidFill>
                  <a:srgbClr val="D73958"/>
                </a:solidFill>
                <a:latin typeface="Montserrat" pitchFamily="2" charset="77"/>
                <a:ea typeface="+mn-ea"/>
                <a:cs typeface="+mn-cs"/>
              </a:rPr>
              <a:t> van de </a:t>
            </a:r>
            <a:r>
              <a:rPr lang="fr-BE" altLang="fr-FR" sz="3200" b="1" dirty="0" err="1">
                <a:solidFill>
                  <a:srgbClr val="D73958"/>
                </a:solidFill>
                <a:latin typeface="Montserrat" pitchFamily="2" charset="77"/>
                <a:ea typeface="+mn-ea"/>
                <a:cs typeface="+mn-cs"/>
              </a:rPr>
              <a:t>algemene</a:t>
            </a:r>
            <a:r>
              <a:rPr lang="fr-BE" altLang="fr-FR" sz="3200" b="1" dirty="0">
                <a:solidFill>
                  <a:srgbClr val="D73958"/>
                </a:solidFill>
                <a:latin typeface="Montserrat" pitchFamily="2" charset="77"/>
                <a:ea typeface="+mn-ea"/>
                <a:cs typeface="+mn-cs"/>
              </a:rPr>
              <a:t> </a:t>
            </a:r>
            <a:r>
              <a:rPr lang="fr-BE" altLang="fr-FR" sz="3200" b="1" dirty="0" err="1">
                <a:solidFill>
                  <a:srgbClr val="D73958"/>
                </a:solidFill>
                <a:latin typeface="Montserrat" pitchFamily="2" charset="77"/>
                <a:ea typeface="+mn-ea"/>
                <a:cs typeface="+mn-cs"/>
              </a:rPr>
              <a:t>dynamiek</a:t>
            </a:r>
            <a:r>
              <a:rPr lang="fr-BE" altLang="fr-FR" sz="3200" b="1" dirty="0">
                <a:solidFill>
                  <a:srgbClr val="D73958"/>
                </a:solidFill>
                <a:latin typeface="Montserrat" pitchFamily="2" charset="77"/>
                <a:ea typeface="+mn-ea"/>
                <a:cs typeface="+mn-cs"/>
              </a:rPr>
              <a:t> van de </a:t>
            </a:r>
            <a:r>
              <a:rPr lang="fr-BE" altLang="fr-FR" sz="3200" b="1" dirty="0" err="1">
                <a:solidFill>
                  <a:srgbClr val="D73958"/>
                </a:solidFill>
                <a:latin typeface="Montserrat" pitchFamily="2" charset="77"/>
                <a:ea typeface="+mn-ea"/>
                <a:cs typeface="+mn-cs"/>
              </a:rPr>
              <a:t>Participatieve</a:t>
            </a:r>
            <a:r>
              <a:rPr lang="fr-BE" altLang="fr-FR" sz="3200" b="1" dirty="0">
                <a:solidFill>
                  <a:srgbClr val="D73958"/>
                </a:solidFill>
                <a:latin typeface="Montserrat" pitchFamily="2" charset="77"/>
                <a:ea typeface="+mn-ea"/>
                <a:cs typeface="+mn-cs"/>
              </a:rPr>
              <a:t> </a:t>
            </a:r>
            <a:r>
              <a:rPr lang="fr-BE" altLang="fr-FR" sz="3200" b="1" dirty="0" err="1">
                <a:solidFill>
                  <a:srgbClr val="D73958"/>
                </a:solidFill>
                <a:latin typeface="Montserrat" pitchFamily="2" charset="77"/>
                <a:ea typeface="+mn-ea"/>
                <a:cs typeface="+mn-cs"/>
              </a:rPr>
              <a:t>Duurzame</a:t>
            </a:r>
            <a:r>
              <a:rPr lang="fr-BE" altLang="fr-FR" sz="3200" b="1" dirty="0">
                <a:solidFill>
                  <a:srgbClr val="D73958"/>
                </a:solidFill>
                <a:latin typeface="Montserrat" pitchFamily="2" charset="77"/>
                <a:ea typeface="+mn-ea"/>
                <a:cs typeface="+mn-cs"/>
              </a:rPr>
              <a:t> </a:t>
            </a:r>
            <a:r>
              <a:rPr lang="fr-BE" altLang="fr-FR" sz="3200" b="1" dirty="0" err="1">
                <a:solidFill>
                  <a:srgbClr val="D73958"/>
                </a:solidFill>
                <a:latin typeface="Montserrat" pitchFamily="2" charset="77"/>
                <a:ea typeface="+mn-ea"/>
                <a:cs typeface="+mn-cs"/>
              </a:rPr>
              <a:t>Wijk</a:t>
            </a:r>
            <a:endParaRPr lang="fr-FR" sz="3200" b="1" dirty="0">
              <a:solidFill>
                <a:srgbClr val="D73958"/>
              </a:solidFill>
              <a:latin typeface="Montserrat" pitchFamily="2" charset="77"/>
              <a:ea typeface="+mn-ea"/>
              <a:cs typeface="+mn-cs"/>
            </a:endParaRPr>
          </a:p>
        </p:txBody>
      </p:sp>
      <p:pic>
        <p:nvPicPr>
          <p:cNvPr id="9" name="Image 8">
            <a:extLst>
              <a:ext uri="{FF2B5EF4-FFF2-40B4-BE49-F238E27FC236}">
                <a16:creationId xmlns:a16="http://schemas.microsoft.com/office/drawing/2014/main" id="{7D5A5D0E-87D8-4487-845C-C61A5162661B}"/>
              </a:ext>
            </a:extLst>
          </p:cNvPr>
          <p:cNvPicPr>
            <a:picLocks noGrp="1" noRot="1" noChangeAspect="1" noMove="1" noResize="1" noEditPoints="1" noAdjustHandles="1" noChangeArrowheads="1" noChangeShapeType="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144821" y="1443134"/>
            <a:ext cx="5731510" cy="2292350"/>
          </a:xfrm>
          <a:prstGeom prst="rect">
            <a:avLst/>
          </a:prstGeom>
          <a:noFill/>
          <a:ln>
            <a:noFill/>
          </a:ln>
        </p:spPr>
      </p:pic>
    </p:spTree>
    <p:extLst>
      <p:ext uri="{BB962C8B-B14F-4D97-AF65-F5344CB8AC3E}">
        <p14:creationId xmlns:p14="http://schemas.microsoft.com/office/powerpoint/2010/main" val="3484984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a:extLst>
              <a:ext uri="{FF2B5EF4-FFF2-40B4-BE49-F238E27FC236}">
                <a16:creationId xmlns:a16="http://schemas.microsoft.com/office/drawing/2014/main" id="{098EC533-C1D7-417C-8C3B-E61DEFDED47D}"/>
              </a:ext>
            </a:extLst>
          </p:cNvPr>
          <p:cNvSpPr txBox="1">
            <a:spLocks noChangeArrowheads="1"/>
          </p:cNvSpPr>
          <p:nvPr/>
        </p:nvSpPr>
        <p:spPr bwMode="auto">
          <a:xfrm>
            <a:off x="298956" y="395694"/>
            <a:ext cx="2841171"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800" b="1" dirty="0">
                <a:solidFill>
                  <a:schemeClr val="bg1"/>
                </a:solidFill>
                <a:latin typeface="Lato" panose="020F0502020204030203" pitchFamily="34" charset="0"/>
                <a:ea typeface="Lato" panose="020F0502020204030203" pitchFamily="34" charset="0"/>
                <a:cs typeface="Lato" panose="020F0502020204030203" pitchFamily="34" charset="0"/>
              </a:rPr>
              <a:t>Nom du quartier Durable </a:t>
            </a:r>
          </a:p>
        </p:txBody>
      </p:sp>
      <p:sp>
        <p:nvSpPr>
          <p:cNvPr id="19" name="Text Box 2">
            <a:extLst>
              <a:ext uri="{FF2B5EF4-FFF2-40B4-BE49-F238E27FC236}">
                <a16:creationId xmlns:a16="http://schemas.microsoft.com/office/drawing/2014/main" id="{4C3A5EC4-AE3E-46FC-A6F6-A666F8990664}"/>
              </a:ext>
            </a:extLst>
          </p:cNvPr>
          <p:cNvSpPr txBox="1">
            <a:spLocks noChangeArrowheads="1"/>
          </p:cNvSpPr>
          <p:nvPr/>
        </p:nvSpPr>
        <p:spPr bwMode="auto">
          <a:xfrm>
            <a:off x="1204156" y="3248218"/>
            <a:ext cx="2552973"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600" dirty="0">
                <a:solidFill>
                  <a:schemeClr val="bg1"/>
                </a:solidFill>
                <a:latin typeface="Lato" panose="020F0502020204030203" pitchFamily="34" charset="0"/>
                <a:ea typeface="Lato" panose="020F0502020204030203" pitchFamily="34" charset="0"/>
                <a:cs typeface="Lato" panose="020F0502020204030203" pitchFamily="34" charset="0"/>
              </a:rPr>
              <a:t>Page Facebook</a:t>
            </a:r>
          </a:p>
        </p:txBody>
      </p:sp>
      <p:sp>
        <p:nvSpPr>
          <p:cNvPr id="26" name="Text Box 2">
            <a:extLst>
              <a:ext uri="{FF2B5EF4-FFF2-40B4-BE49-F238E27FC236}">
                <a16:creationId xmlns:a16="http://schemas.microsoft.com/office/drawing/2014/main" id="{7B6B6652-2CC6-405A-A72B-EE68B40FCEE6}"/>
              </a:ext>
            </a:extLst>
          </p:cNvPr>
          <p:cNvSpPr txBox="1">
            <a:spLocks noChangeArrowheads="1"/>
          </p:cNvSpPr>
          <p:nvPr/>
        </p:nvSpPr>
        <p:spPr bwMode="auto">
          <a:xfrm>
            <a:off x="453875" y="5700558"/>
            <a:ext cx="2531329"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6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25" name="Text Box 2">
            <a:extLst>
              <a:ext uri="{FF2B5EF4-FFF2-40B4-BE49-F238E27FC236}">
                <a16:creationId xmlns:a16="http://schemas.microsoft.com/office/drawing/2014/main" id="{ED2D5F3C-3CA0-4FD1-8711-72DFC0BC2E00}"/>
              </a:ext>
            </a:extLst>
          </p:cNvPr>
          <p:cNvSpPr txBox="1">
            <a:spLocks noGrp="1" noRot="1" noMove="1" noResize="1" noEditPoints="1" noAdjustHandles="1" noChangeArrowheads="1" noChangeShapeType="1"/>
          </p:cNvSpPr>
          <p:nvPr/>
        </p:nvSpPr>
        <p:spPr bwMode="auto">
          <a:xfrm>
            <a:off x="265469" y="1172724"/>
            <a:ext cx="7948010" cy="14742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115000"/>
              </a:lnSpc>
              <a:spcAft>
                <a:spcPts val="1000"/>
              </a:spcAft>
            </a:pPr>
            <a:r>
              <a:rPr lang="fr-FR" altLang="fr-FR" sz="2000" b="1" dirty="0" err="1">
                <a:solidFill>
                  <a:srgbClr val="218351"/>
                </a:solidFill>
                <a:latin typeface="Montserrat" pitchFamily="2" charset="77"/>
              </a:rPr>
              <a:t>Instructies</a:t>
            </a:r>
            <a:endParaRPr lang="fr-FR" altLang="fr-FR" sz="2000" b="1" dirty="0">
              <a:solidFill>
                <a:srgbClr val="218351"/>
              </a:solidFill>
              <a:latin typeface="Montserrat" pitchFamily="2" charset="77"/>
            </a:endParaRPr>
          </a:p>
          <a:p>
            <a:pPr>
              <a:lnSpc>
                <a:spcPct val="115000"/>
              </a:lnSpc>
              <a:spcAft>
                <a:spcPts val="1000"/>
              </a:spcAft>
            </a:pPr>
            <a:r>
              <a:rPr lang="fr-FR" sz="1800" b="1" kern="50" dirty="0">
                <a:effectLst/>
                <a:latin typeface="Calibri" panose="020F0502020204030204" pitchFamily="34" charset="0"/>
                <a:ea typeface="Arial Unicode MS"/>
                <a:cs typeface="Times New Roman" panose="02020603050405020304" pitchFamily="18" charset="0"/>
              </a:rPr>
              <a:t>U </a:t>
            </a:r>
            <a:r>
              <a:rPr lang="fr-FR" sz="1800" b="1" kern="50" dirty="0" err="1">
                <a:effectLst/>
                <a:latin typeface="Calibri" panose="020F0502020204030204" pitchFamily="34" charset="0"/>
                <a:ea typeface="Arial Unicode MS"/>
                <a:cs typeface="Times New Roman" panose="02020603050405020304" pitchFamily="18" charset="0"/>
              </a:rPr>
              <a:t>mag</a:t>
            </a:r>
            <a:r>
              <a:rPr lang="fr-FR" sz="1800" b="1" kern="50" dirty="0">
                <a:effectLst/>
                <a:latin typeface="Calibri" panose="020F0502020204030204" pitchFamily="34" charset="0"/>
                <a:ea typeface="Arial Unicode MS"/>
                <a:cs typeface="Times New Roman" panose="02020603050405020304" pitchFamily="18" charset="0"/>
              </a:rPr>
              <a:t> </a:t>
            </a:r>
            <a:r>
              <a:rPr lang="fr-FR" sz="1800" b="1" kern="50" dirty="0" err="1">
                <a:effectLst/>
                <a:latin typeface="Calibri" panose="020F0502020204030204" pitchFamily="34" charset="0"/>
                <a:ea typeface="Arial Unicode MS"/>
                <a:cs typeface="Times New Roman" panose="02020603050405020304" pitchFamily="18" charset="0"/>
              </a:rPr>
              <a:t>één</a:t>
            </a:r>
            <a:r>
              <a:rPr lang="fr-FR" sz="1800" b="1" kern="50" dirty="0">
                <a:effectLst/>
                <a:latin typeface="Calibri" panose="020F0502020204030204" pitchFamily="34" charset="0"/>
                <a:ea typeface="Arial Unicode MS"/>
                <a:cs typeface="Times New Roman" panose="02020603050405020304" pitchFamily="18" charset="0"/>
              </a:rPr>
              <a:t> of </a:t>
            </a:r>
            <a:r>
              <a:rPr lang="fr-FR" sz="1800" b="1" kern="50" dirty="0" err="1">
                <a:effectLst/>
                <a:latin typeface="Calibri" panose="020F0502020204030204" pitchFamily="34" charset="0"/>
                <a:ea typeface="Arial Unicode MS"/>
                <a:cs typeface="Times New Roman" panose="02020603050405020304" pitchFamily="18" charset="0"/>
              </a:rPr>
              <a:t>meerdere</a:t>
            </a:r>
            <a:r>
              <a:rPr lang="fr-FR" sz="1800" b="1" kern="50" dirty="0">
                <a:effectLst/>
                <a:latin typeface="Calibri" panose="020F0502020204030204" pitchFamily="34" charset="0"/>
                <a:ea typeface="Arial Unicode MS"/>
                <a:cs typeface="Times New Roman" panose="02020603050405020304" pitchFamily="18" charset="0"/>
              </a:rPr>
              <a:t> </a:t>
            </a:r>
            <a:r>
              <a:rPr lang="fr-FR" sz="1800" b="1" kern="50" dirty="0" err="1">
                <a:solidFill>
                  <a:srgbClr val="D73958"/>
                </a:solidFill>
                <a:effectLst/>
                <a:latin typeface="Calibri" panose="020F0502020204030204" pitchFamily="34" charset="0"/>
                <a:ea typeface="Arial Unicode MS"/>
                <a:cs typeface="Times New Roman" panose="02020603050405020304" pitchFamily="18" charset="0"/>
              </a:rPr>
              <a:t>formaten</a:t>
            </a:r>
            <a:r>
              <a:rPr lang="fr-FR" sz="1800" b="1" kern="50" dirty="0">
                <a:effectLst/>
                <a:latin typeface="Calibri" panose="020F0502020204030204" pitchFamily="34" charset="0"/>
                <a:ea typeface="Arial Unicode MS"/>
                <a:cs typeface="Times New Roman" panose="02020603050405020304" pitchFamily="18" charset="0"/>
              </a:rPr>
              <a:t> </a:t>
            </a:r>
            <a:r>
              <a:rPr lang="fr-FR" sz="1800" b="1" kern="50" dirty="0" err="1">
                <a:effectLst/>
                <a:latin typeface="Calibri" panose="020F0502020204030204" pitchFamily="34" charset="0"/>
                <a:ea typeface="Arial Unicode MS"/>
                <a:cs typeface="Times New Roman" panose="02020603050405020304" pitchFamily="18" charset="0"/>
              </a:rPr>
              <a:t>kiezen</a:t>
            </a:r>
            <a:r>
              <a:rPr lang="fr-FR" sz="1800" b="1" kern="50" dirty="0">
                <a:effectLst/>
                <a:latin typeface="Calibri" panose="020F0502020204030204" pitchFamily="34" charset="0"/>
                <a:ea typeface="Arial Unicode MS"/>
                <a:cs typeface="Times New Roman" panose="02020603050405020304" pitchFamily="18" charset="0"/>
              </a:rPr>
              <a:t>, maar u </a:t>
            </a:r>
            <a:r>
              <a:rPr lang="fr-FR" sz="1800" b="1" kern="50" dirty="0" err="1">
                <a:effectLst/>
                <a:latin typeface="Calibri" panose="020F0502020204030204" pitchFamily="34" charset="0"/>
                <a:ea typeface="Arial Unicode MS"/>
                <a:cs typeface="Times New Roman" panose="02020603050405020304" pitchFamily="18" charset="0"/>
              </a:rPr>
              <a:t>bent</a:t>
            </a:r>
            <a:r>
              <a:rPr lang="fr-FR" sz="1800" b="1" kern="50" dirty="0">
                <a:effectLst/>
                <a:latin typeface="Calibri" panose="020F0502020204030204" pitchFamily="34" charset="0"/>
                <a:ea typeface="Arial Unicode MS"/>
                <a:cs typeface="Times New Roman" panose="02020603050405020304" pitchFamily="18" charset="0"/>
              </a:rPr>
              <a:t> </a:t>
            </a:r>
            <a:r>
              <a:rPr lang="fr-FR" sz="1800" b="1" kern="50" dirty="0" err="1">
                <a:effectLst/>
                <a:latin typeface="Calibri" panose="020F0502020204030204" pitchFamily="34" charset="0"/>
                <a:ea typeface="Arial Unicode MS"/>
                <a:cs typeface="Times New Roman" panose="02020603050405020304" pitchFamily="18" charset="0"/>
              </a:rPr>
              <a:t>verplicht</a:t>
            </a:r>
            <a:r>
              <a:rPr lang="fr-FR" sz="1800" b="1" kern="50" dirty="0">
                <a:effectLst/>
                <a:latin typeface="Calibri" panose="020F0502020204030204" pitchFamily="34" charset="0"/>
                <a:ea typeface="Arial Unicode MS"/>
                <a:cs typeface="Times New Roman" panose="02020603050405020304" pitchFamily="18" charset="0"/>
              </a:rPr>
              <a:t> om op de </a:t>
            </a:r>
            <a:r>
              <a:rPr lang="fr-FR" sz="1800" b="1" kern="50" dirty="0" err="1">
                <a:effectLst/>
                <a:latin typeface="Calibri" panose="020F0502020204030204" pitchFamily="34" charset="0"/>
                <a:ea typeface="Arial Unicode MS"/>
                <a:cs typeface="Times New Roman" panose="02020603050405020304" pitchFamily="18" charset="0"/>
              </a:rPr>
              <a:t>onderstaande</a:t>
            </a:r>
            <a:r>
              <a:rPr lang="fr-FR" sz="1800" b="1" kern="50" dirty="0">
                <a:effectLst/>
                <a:latin typeface="Calibri" panose="020F0502020204030204" pitchFamily="34" charset="0"/>
                <a:ea typeface="Arial Unicode MS"/>
                <a:cs typeface="Times New Roman" panose="02020603050405020304" pitchFamily="18" charset="0"/>
              </a:rPr>
              <a:t> </a:t>
            </a:r>
            <a:r>
              <a:rPr lang="fr-FR" sz="1800" b="1" kern="50" dirty="0" err="1">
                <a:effectLst/>
                <a:latin typeface="Calibri" panose="020F0502020204030204" pitchFamily="34" charset="0"/>
                <a:ea typeface="Arial Unicode MS"/>
                <a:cs typeface="Times New Roman" panose="02020603050405020304" pitchFamily="18" charset="0"/>
              </a:rPr>
              <a:t>vragen</a:t>
            </a:r>
            <a:r>
              <a:rPr lang="fr-FR" sz="1800" b="1" kern="50" dirty="0">
                <a:effectLst/>
                <a:latin typeface="Calibri" panose="020F0502020204030204" pitchFamily="34" charset="0"/>
                <a:ea typeface="Arial Unicode MS"/>
                <a:cs typeface="Times New Roman" panose="02020603050405020304" pitchFamily="18" charset="0"/>
              </a:rPr>
              <a:t> te </a:t>
            </a:r>
            <a:r>
              <a:rPr lang="fr-FR" sz="1800" b="1" kern="50" dirty="0" err="1">
                <a:effectLst/>
                <a:latin typeface="Calibri" panose="020F0502020204030204" pitchFamily="34" charset="0"/>
                <a:ea typeface="Arial Unicode MS"/>
                <a:cs typeface="Times New Roman" panose="02020603050405020304" pitchFamily="18" charset="0"/>
              </a:rPr>
              <a:t>beantwoorden</a:t>
            </a:r>
            <a:r>
              <a:rPr lang="fr-FR" sz="1800" b="1" kern="50" dirty="0">
                <a:effectLst/>
                <a:latin typeface="Calibri" panose="020F0502020204030204" pitchFamily="34" charset="0"/>
                <a:ea typeface="Arial Unicode MS"/>
                <a:cs typeface="Times New Roman" panose="02020603050405020304" pitchFamily="18" charset="0"/>
              </a:rPr>
              <a:t>. </a:t>
            </a:r>
            <a:endParaRPr lang="fr-BE" sz="1800" kern="50" dirty="0">
              <a:effectLst/>
              <a:latin typeface="Arial" panose="020B0604020202020204" pitchFamily="34" charset="0"/>
              <a:ea typeface="Arial Unicode MS"/>
              <a:cs typeface="Times New Roman" panose="02020603050405020304" pitchFamily="18" charset="0"/>
            </a:endParaRPr>
          </a:p>
          <a:p>
            <a:pPr>
              <a:spcAft>
                <a:spcPts val="1000"/>
              </a:spcAft>
            </a:pPr>
            <a:endParaRPr lang="fr-FR" sz="1600" dirty="0">
              <a:latin typeface="Lato" panose="020F0502020204030203" pitchFamily="34" charset="0"/>
              <a:ea typeface="Lato" panose="020F0502020204030203" pitchFamily="34" charset="0"/>
              <a:cs typeface="Lato" panose="020F0502020204030203" pitchFamily="34" charset="0"/>
            </a:endParaRPr>
          </a:p>
          <a:p>
            <a:pPr>
              <a:lnSpc>
                <a:spcPct val="93000"/>
              </a:lnSpc>
              <a:buClr>
                <a:srgbClr val="000000"/>
              </a:buClr>
              <a:buSzPct val="100000"/>
              <a:buFont typeface="Times New Roman" charset="0"/>
              <a:buNone/>
            </a:pPr>
            <a:endParaRPr lang="fr-BE" altLang="fr-FR" sz="2500" b="1" dirty="0">
              <a:solidFill>
                <a:srgbClr val="218351"/>
              </a:solidFill>
              <a:latin typeface="Montserrat" pitchFamily="2" charset="77"/>
            </a:endParaRPr>
          </a:p>
        </p:txBody>
      </p:sp>
      <p:sp>
        <p:nvSpPr>
          <p:cNvPr id="32" name="ZoneTexte 31">
            <a:extLst>
              <a:ext uri="{FF2B5EF4-FFF2-40B4-BE49-F238E27FC236}">
                <a16:creationId xmlns:a16="http://schemas.microsoft.com/office/drawing/2014/main" id="{77E2A589-D2DA-4A64-A3D5-455C20A0444A}"/>
              </a:ext>
            </a:extLst>
          </p:cNvPr>
          <p:cNvSpPr txBox="1">
            <a:spLocks noGrp="1" noRot="1" noMove="1" noResize="1" noEditPoints="1" noAdjustHandles="1" noChangeArrowheads="1" noChangeShapeType="1"/>
          </p:cNvSpPr>
          <p:nvPr/>
        </p:nvSpPr>
        <p:spPr>
          <a:xfrm>
            <a:off x="4309685" y="2659921"/>
            <a:ext cx="2569933" cy="348429"/>
          </a:xfrm>
          <a:prstGeom prst="rect">
            <a:avLst/>
          </a:prstGeom>
          <a:noFill/>
        </p:spPr>
        <p:txBody>
          <a:bodyPr wrap="square">
            <a:spAutoFit/>
          </a:bodyPr>
          <a:lstStyle/>
          <a:p>
            <a:pPr>
              <a:lnSpc>
                <a:spcPct val="115000"/>
              </a:lnSpc>
            </a:pPr>
            <a:r>
              <a:rPr lang="fr-BE" sz="1600" b="1" dirty="0" err="1">
                <a:solidFill>
                  <a:srgbClr val="000000"/>
                </a:solidFill>
                <a:effectLst/>
                <a:latin typeface="Lato" panose="020F0502020204030203" pitchFamily="34" charset="0"/>
                <a:ea typeface="Lato" panose="020F0502020204030203" pitchFamily="34" charset="0"/>
                <a:cs typeface="Lato" panose="020F0502020204030203" pitchFamily="34" charset="0"/>
              </a:rPr>
              <a:t>Interactieve</a:t>
            </a:r>
            <a:r>
              <a:rPr lang="fr-BE" sz="1600" b="1" dirty="0">
                <a:solidFill>
                  <a:srgbClr val="000000"/>
                </a:solidFill>
                <a:effectLst/>
                <a:latin typeface="Lato" panose="020F0502020204030203" pitchFamily="34" charset="0"/>
                <a:ea typeface="Lato" panose="020F0502020204030203" pitchFamily="34" charset="0"/>
                <a:cs typeface="Lato" panose="020F0502020204030203" pitchFamily="34" charset="0"/>
              </a:rPr>
              <a:t> </a:t>
            </a:r>
            <a:r>
              <a:rPr lang="fr-BE" sz="1600" b="1" dirty="0" err="1">
                <a:solidFill>
                  <a:srgbClr val="000000"/>
                </a:solidFill>
                <a:effectLst/>
                <a:latin typeface="Lato" panose="020F0502020204030203" pitchFamily="34" charset="0"/>
                <a:ea typeface="Lato" panose="020F0502020204030203" pitchFamily="34" charset="0"/>
                <a:cs typeface="Lato" panose="020F0502020204030203" pitchFamily="34" charset="0"/>
              </a:rPr>
              <a:t>opmaak</a:t>
            </a:r>
            <a:endParaRPr lang="fr-BE" sz="1600" b="1" dirty="0">
              <a:solidFill>
                <a:srgbClr val="000000"/>
              </a:solidFill>
              <a:effectLst/>
              <a:latin typeface="Lato" panose="020F0502020204030203" pitchFamily="34" charset="0"/>
              <a:ea typeface="Lato" panose="020F0502020204030203" pitchFamily="34" charset="0"/>
              <a:cs typeface="Lato" panose="020F0502020204030203" pitchFamily="34" charset="0"/>
            </a:endParaRPr>
          </a:p>
        </p:txBody>
      </p:sp>
      <p:sp>
        <p:nvSpPr>
          <p:cNvPr id="33" name="ZoneTexte 32">
            <a:extLst>
              <a:ext uri="{FF2B5EF4-FFF2-40B4-BE49-F238E27FC236}">
                <a16:creationId xmlns:a16="http://schemas.microsoft.com/office/drawing/2014/main" id="{52CB3804-C4E7-4028-9CBD-8345F73C7826}"/>
              </a:ext>
            </a:extLst>
          </p:cNvPr>
          <p:cNvSpPr txBox="1">
            <a:spLocks noGrp="1" noRot="1" noMove="1" noResize="1" noEditPoints="1" noAdjustHandles="1" noChangeArrowheads="1" noChangeShapeType="1"/>
          </p:cNvSpPr>
          <p:nvPr/>
        </p:nvSpPr>
        <p:spPr>
          <a:xfrm>
            <a:off x="754342" y="2707869"/>
            <a:ext cx="2353421" cy="389658"/>
          </a:xfrm>
          <a:prstGeom prst="rect">
            <a:avLst/>
          </a:prstGeom>
          <a:noFill/>
        </p:spPr>
        <p:txBody>
          <a:bodyPr wrap="square">
            <a:spAutoFit/>
          </a:bodyPr>
          <a:lstStyle/>
          <a:p>
            <a:pPr>
              <a:lnSpc>
                <a:spcPct val="115000"/>
              </a:lnSpc>
            </a:pPr>
            <a:r>
              <a:rPr lang="fr-FR" sz="1800" b="1" kern="50" dirty="0" err="1">
                <a:effectLst/>
                <a:latin typeface="Calibri" panose="020F0502020204030204" pitchFamily="34" charset="0"/>
                <a:ea typeface="Arial Unicode MS"/>
              </a:rPr>
              <a:t>Klassieke</a:t>
            </a:r>
            <a:r>
              <a:rPr lang="fr-FR" sz="1800" b="1" kern="50" dirty="0">
                <a:effectLst/>
                <a:latin typeface="Calibri" panose="020F0502020204030204" pitchFamily="34" charset="0"/>
                <a:ea typeface="Arial Unicode MS"/>
              </a:rPr>
              <a:t> </a:t>
            </a:r>
            <a:r>
              <a:rPr lang="fr-FR" sz="1800" b="1" kern="50" dirty="0" err="1">
                <a:effectLst/>
                <a:latin typeface="Calibri" panose="020F0502020204030204" pitchFamily="34" charset="0"/>
                <a:ea typeface="Arial Unicode MS"/>
              </a:rPr>
              <a:t>formulier</a:t>
            </a:r>
            <a:r>
              <a:rPr lang="fr-FR" sz="1800" kern="50" dirty="0">
                <a:effectLst/>
                <a:latin typeface="Calibri" panose="020F0502020204030204" pitchFamily="34" charset="0"/>
                <a:ea typeface="Arial Unicode MS"/>
              </a:rPr>
              <a:t> </a:t>
            </a:r>
            <a:endParaRPr lang="fr-BE" sz="1600" b="1" dirty="0">
              <a:solidFill>
                <a:srgbClr val="000000"/>
              </a:solidFill>
              <a:effectLst/>
              <a:latin typeface="Lato" panose="020F0502020204030203" pitchFamily="34" charset="0"/>
              <a:ea typeface="Lato" panose="020F0502020204030203" pitchFamily="34" charset="0"/>
              <a:cs typeface="Lato" panose="020F0502020204030203" pitchFamily="34" charset="0"/>
            </a:endParaRPr>
          </a:p>
        </p:txBody>
      </p:sp>
      <p:sp>
        <p:nvSpPr>
          <p:cNvPr id="38" name="ZoneTexte 37">
            <a:extLst>
              <a:ext uri="{FF2B5EF4-FFF2-40B4-BE49-F238E27FC236}">
                <a16:creationId xmlns:a16="http://schemas.microsoft.com/office/drawing/2014/main" id="{6A349D41-E6BD-47F3-9C76-879AB412D370}"/>
              </a:ext>
            </a:extLst>
          </p:cNvPr>
          <p:cNvSpPr txBox="1">
            <a:spLocks noGrp="1" noRot="1" noMove="1" noResize="1" noEditPoints="1" noAdjustHandles="1" noChangeArrowheads="1" noChangeShapeType="1"/>
          </p:cNvSpPr>
          <p:nvPr/>
        </p:nvSpPr>
        <p:spPr>
          <a:xfrm>
            <a:off x="2813871" y="3254445"/>
            <a:ext cx="978873" cy="540469"/>
          </a:xfrm>
          <a:prstGeom prst="rect">
            <a:avLst/>
          </a:prstGeom>
          <a:noFill/>
        </p:spPr>
        <p:txBody>
          <a:bodyPr wrap="square">
            <a:spAutoFit/>
          </a:bodyPr>
          <a:lstStyle/>
          <a:p>
            <a:pPr>
              <a:lnSpc>
                <a:spcPct val="115000"/>
              </a:lnSpc>
            </a:pPr>
            <a:r>
              <a:rPr lang="fr-BE" sz="2800" b="1" dirty="0">
                <a:solidFill>
                  <a:srgbClr val="D73958"/>
                </a:solidFill>
                <a:effectLst/>
                <a:latin typeface="Lato" panose="020F0502020204030203" pitchFamily="34" charset="0"/>
                <a:ea typeface="Lato" panose="020F0502020204030203" pitchFamily="34" charset="0"/>
                <a:cs typeface="Lato" panose="020F0502020204030203" pitchFamily="34" charset="0"/>
              </a:rPr>
              <a:t>OU</a:t>
            </a:r>
          </a:p>
        </p:txBody>
      </p:sp>
      <p:sp>
        <p:nvSpPr>
          <p:cNvPr id="10" name="Flèche : courbe vers la droite 9">
            <a:extLst>
              <a:ext uri="{FF2B5EF4-FFF2-40B4-BE49-F238E27FC236}">
                <a16:creationId xmlns:a16="http://schemas.microsoft.com/office/drawing/2014/main" id="{106CA6C9-4D5A-45B8-850A-CCE0C032A374}"/>
              </a:ext>
            </a:extLst>
          </p:cNvPr>
          <p:cNvSpPr>
            <a:spLocks noGrp="1" noRot="1" noMove="1" noResize="1" noEditPoints="1" noAdjustHandles="1" noChangeArrowheads="1" noChangeShapeType="1"/>
          </p:cNvSpPr>
          <p:nvPr/>
        </p:nvSpPr>
        <p:spPr>
          <a:xfrm>
            <a:off x="265469" y="2965062"/>
            <a:ext cx="488873" cy="1186432"/>
          </a:xfrm>
          <a:prstGeom prst="curvedRightArrow">
            <a:avLst/>
          </a:prstGeom>
          <a:solidFill>
            <a:srgbClr val="218351"/>
          </a:solidFill>
          <a:ln>
            <a:solidFill>
              <a:srgbClr val="2183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solidFill>
                <a:schemeClr val="tx1"/>
              </a:solidFill>
            </a:endParaRPr>
          </a:p>
        </p:txBody>
      </p:sp>
      <p:sp>
        <p:nvSpPr>
          <p:cNvPr id="45" name="ZoneTexte 44">
            <a:extLst>
              <a:ext uri="{FF2B5EF4-FFF2-40B4-BE49-F238E27FC236}">
                <a16:creationId xmlns:a16="http://schemas.microsoft.com/office/drawing/2014/main" id="{7268D074-7127-4A90-A1D5-60B8BE2E4D98}"/>
              </a:ext>
            </a:extLst>
          </p:cNvPr>
          <p:cNvSpPr txBox="1">
            <a:spLocks noGrp="1" noRot="1" noMove="1" noResize="1" noEditPoints="1" noAdjustHandles="1" noChangeArrowheads="1" noChangeShapeType="1"/>
          </p:cNvSpPr>
          <p:nvPr/>
        </p:nvSpPr>
        <p:spPr>
          <a:xfrm>
            <a:off x="831547" y="3888783"/>
            <a:ext cx="2032908" cy="530466"/>
          </a:xfrm>
          <a:prstGeom prst="rect">
            <a:avLst/>
          </a:prstGeom>
          <a:noFill/>
        </p:spPr>
        <p:txBody>
          <a:bodyPr wrap="square">
            <a:spAutoFit/>
          </a:bodyPr>
          <a:lstStyle/>
          <a:p>
            <a:pPr marL="285750" indent="-285750" fontAlgn="base">
              <a:lnSpc>
                <a:spcPct val="115000"/>
              </a:lnSpc>
              <a:spcAft>
                <a:spcPts val="1000"/>
              </a:spcAft>
              <a:buFont typeface="Wingdings" panose="05000000000000000000" pitchFamily="2" charset="2"/>
              <a:buChar char="ü"/>
              <a:tabLst>
                <a:tab pos="449580" algn="l"/>
                <a:tab pos="899160" algn="l"/>
                <a:tab pos="1348740" algn="l"/>
                <a:tab pos="1798320" algn="l"/>
                <a:tab pos="2247900" algn="l"/>
                <a:tab pos="2697480" algn="l"/>
                <a:tab pos="3147060" algn="l"/>
                <a:tab pos="3596640" algn="l"/>
                <a:tab pos="4046220" algn="l"/>
                <a:tab pos="4495800" algn="l"/>
                <a:tab pos="4945380" algn="l"/>
                <a:tab pos="5394960" algn="l"/>
              </a:tabLst>
            </a:pPr>
            <a:r>
              <a:rPr lang="fr-FR" sz="1300" kern="150" dirty="0">
                <a:latin typeface="Lato" panose="020F0502020204030203" pitchFamily="34" charset="0"/>
                <a:ea typeface="Lato" panose="020F0502020204030203" pitchFamily="34" charset="0"/>
                <a:cs typeface="Lato" panose="020F0502020204030203" pitchFamily="34" charset="0"/>
              </a:rPr>
              <a:t>Dat </a:t>
            </a:r>
            <a:r>
              <a:rPr lang="fr-FR" sz="1300" kern="150" dirty="0" err="1">
                <a:latin typeface="Lato" panose="020F0502020204030203" pitchFamily="34" charset="0"/>
                <a:ea typeface="Lato" panose="020F0502020204030203" pitchFamily="34" charset="0"/>
                <a:cs typeface="Lato" panose="020F0502020204030203" pitchFamily="34" charset="0"/>
              </a:rPr>
              <a:t>is</a:t>
            </a:r>
            <a:r>
              <a:rPr lang="fr-FR" sz="1300" kern="150" dirty="0">
                <a:latin typeface="Lato" panose="020F0502020204030203" pitchFamily="34" charset="0"/>
                <a:ea typeface="Lato" panose="020F0502020204030203" pitchFamily="34" charset="0"/>
                <a:cs typeface="Lato" panose="020F0502020204030203" pitchFamily="34" charset="0"/>
              </a:rPr>
              <a:t> </a:t>
            </a:r>
            <a:r>
              <a:rPr lang="fr-FR" sz="1300" kern="150" dirty="0" err="1">
                <a:latin typeface="Lato" panose="020F0502020204030203" pitchFamily="34" charset="0"/>
                <a:ea typeface="Lato" panose="020F0502020204030203" pitchFamily="34" charset="0"/>
                <a:cs typeface="Lato" panose="020F0502020204030203" pitchFamily="34" charset="0"/>
              </a:rPr>
              <a:t>deze</a:t>
            </a:r>
            <a:r>
              <a:rPr lang="fr-FR" sz="1300" kern="150" dirty="0">
                <a:latin typeface="Lato" panose="020F0502020204030203" pitchFamily="34" charset="0"/>
                <a:ea typeface="Lato" panose="020F0502020204030203" pitchFamily="34" charset="0"/>
                <a:cs typeface="Lato" panose="020F0502020204030203" pitchFamily="34" charset="0"/>
              </a:rPr>
              <a:t> </a:t>
            </a:r>
            <a:r>
              <a:rPr lang="fr-FR" sz="1300" kern="150" dirty="0" err="1">
                <a:latin typeface="Lato" panose="020F0502020204030203" pitchFamily="34" charset="0"/>
                <a:ea typeface="Lato" panose="020F0502020204030203" pitchFamily="34" charset="0"/>
                <a:cs typeface="Lato" panose="020F0502020204030203" pitchFamily="34" charset="0"/>
              </a:rPr>
              <a:t>versie</a:t>
            </a:r>
            <a:r>
              <a:rPr lang="fr-FR" sz="1300" kern="150" dirty="0">
                <a:latin typeface="Lato" panose="020F0502020204030203" pitchFamily="34" charset="0"/>
                <a:ea typeface="Lato" panose="020F0502020204030203" pitchFamily="34" charset="0"/>
                <a:cs typeface="Lato" panose="020F0502020204030203" pitchFamily="34" charset="0"/>
              </a:rPr>
              <a:t> – </a:t>
            </a:r>
            <a:r>
              <a:rPr lang="fr-FR" sz="1300" kern="150" dirty="0" err="1">
                <a:latin typeface="Lato" panose="020F0502020204030203" pitchFamily="34" charset="0"/>
                <a:ea typeface="Lato" panose="020F0502020204030203" pitchFamily="34" charset="0"/>
                <a:cs typeface="Lato" panose="020F0502020204030203" pitchFamily="34" charset="0"/>
              </a:rPr>
              <a:t>zie</a:t>
            </a:r>
            <a:r>
              <a:rPr lang="fr-FR" sz="1300" kern="150" dirty="0">
                <a:latin typeface="Lato" panose="020F0502020204030203" pitchFamily="34" charset="0"/>
                <a:ea typeface="Lato" panose="020F0502020204030203" pitchFamily="34" charset="0"/>
                <a:cs typeface="Lato" panose="020F0502020204030203" pitchFamily="34" charset="0"/>
              </a:rPr>
              <a:t> </a:t>
            </a:r>
            <a:r>
              <a:rPr lang="fr-FR" sz="1300" kern="150" dirty="0" err="1">
                <a:latin typeface="Lato" panose="020F0502020204030203" pitchFamily="34" charset="0"/>
                <a:ea typeface="Lato" panose="020F0502020204030203" pitchFamily="34" charset="0"/>
                <a:cs typeface="Lato" panose="020F0502020204030203" pitchFamily="34" charset="0"/>
              </a:rPr>
              <a:t>vragen</a:t>
            </a:r>
            <a:r>
              <a:rPr lang="fr-FR" sz="1300" kern="150" dirty="0">
                <a:latin typeface="Lato" panose="020F0502020204030203" pitchFamily="34" charset="0"/>
                <a:ea typeface="Lato" panose="020F0502020204030203" pitchFamily="34" charset="0"/>
                <a:cs typeface="Lato" panose="020F0502020204030203" pitchFamily="34" charset="0"/>
              </a:rPr>
              <a:t> </a:t>
            </a:r>
            <a:r>
              <a:rPr lang="fr-FR" sz="1300" kern="150" dirty="0" err="1">
                <a:latin typeface="Lato" panose="020F0502020204030203" pitchFamily="34" charset="0"/>
                <a:ea typeface="Lato" panose="020F0502020204030203" pitchFamily="34" charset="0"/>
                <a:cs typeface="Lato" panose="020F0502020204030203" pitchFamily="34" charset="0"/>
              </a:rPr>
              <a:t>hieronder</a:t>
            </a:r>
            <a:endParaRPr lang="fr-BE" sz="1300" kern="150" dirty="0">
              <a:latin typeface="Lato" panose="020F0502020204030203" pitchFamily="34" charset="0"/>
              <a:ea typeface="Lato" panose="020F0502020204030203" pitchFamily="34" charset="0"/>
              <a:cs typeface="Lato" panose="020F0502020204030203" pitchFamily="34" charset="0"/>
            </a:endParaRPr>
          </a:p>
        </p:txBody>
      </p:sp>
      <p:sp>
        <p:nvSpPr>
          <p:cNvPr id="11" name="Flèche : courbe vers la droite 10">
            <a:extLst>
              <a:ext uri="{FF2B5EF4-FFF2-40B4-BE49-F238E27FC236}">
                <a16:creationId xmlns:a16="http://schemas.microsoft.com/office/drawing/2014/main" id="{2D6DC015-D42F-46AD-A178-8CB772F3369C}"/>
              </a:ext>
            </a:extLst>
          </p:cNvPr>
          <p:cNvSpPr>
            <a:spLocks noGrp="1" noRot="1" noMove="1" noResize="1" noEditPoints="1" noAdjustHandles="1" noChangeArrowheads="1" noChangeShapeType="1"/>
          </p:cNvSpPr>
          <p:nvPr/>
        </p:nvSpPr>
        <p:spPr>
          <a:xfrm>
            <a:off x="3820813" y="3056298"/>
            <a:ext cx="391034" cy="1095196"/>
          </a:xfrm>
          <a:prstGeom prst="curvedRightArrow">
            <a:avLst/>
          </a:prstGeom>
          <a:solidFill>
            <a:srgbClr val="218351"/>
          </a:solidFill>
          <a:ln>
            <a:solidFill>
              <a:srgbClr val="2183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solidFill>
                <a:schemeClr val="tx1"/>
              </a:solidFill>
            </a:endParaRPr>
          </a:p>
        </p:txBody>
      </p:sp>
      <p:sp>
        <p:nvSpPr>
          <p:cNvPr id="48" name="ZoneTexte 47">
            <a:extLst>
              <a:ext uri="{FF2B5EF4-FFF2-40B4-BE49-F238E27FC236}">
                <a16:creationId xmlns:a16="http://schemas.microsoft.com/office/drawing/2014/main" id="{99EE21DE-540B-4055-A4D8-0A0AC45B2786}"/>
              </a:ext>
            </a:extLst>
          </p:cNvPr>
          <p:cNvSpPr txBox="1">
            <a:spLocks noGrp="1" noRot="1" noMove="1" noResize="1" noEditPoints="1" noAdjustHandles="1" noChangeArrowheads="1" noChangeShapeType="1"/>
          </p:cNvSpPr>
          <p:nvPr/>
        </p:nvSpPr>
        <p:spPr>
          <a:xfrm>
            <a:off x="4285847" y="3413813"/>
            <a:ext cx="1626059" cy="1822102"/>
          </a:xfrm>
          <a:prstGeom prst="rect">
            <a:avLst/>
          </a:prstGeom>
          <a:noFill/>
        </p:spPr>
        <p:txBody>
          <a:bodyPr wrap="square">
            <a:spAutoFit/>
          </a:bodyPr>
          <a:lstStyle/>
          <a:p>
            <a:pPr>
              <a:lnSpc>
                <a:spcPct val="115000"/>
              </a:lnSpc>
              <a:spcAft>
                <a:spcPts val="1000"/>
              </a:spcAft>
              <a:tabLst>
                <a:tab pos="899160" algn="l"/>
                <a:tab pos="1348740" algn="l"/>
                <a:tab pos="1798320" algn="l"/>
                <a:tab pos="2247900" algn="l"/>
                <a:tab pos="2697480" algn="l"/>
                <a:tab pos="3147060" algn="l"/>
                <a:tab pos="3596640" algn="l"/>
                <a:tab pos="4046220" algn="l"/>
                <a:tab pos="4495800" algn="l"/>
                <a:tab pos="4945380" algn="l"/>
                <a:tab pos="5394960" algn="l"/>
              </a:tabLst>
            </a:pPr>
            <a:r>
              <a:rPr lang="fr-FR" sz="1800" b="1" kern="50" dirty="0" err="1">
                <a:effectLst/>
                <a:latin typeface="Calibri" panose="020F0502020204030204" pitchFamily="34" charset="0"/>
                <a:ea typeface="Arial Unicode MS"/>
                <a:cs typeface="Times New Roman" panose="02020603050405020304" pitchFamily="18" charset="0"/>
              </a:rPr>
              <a:t>Digitaal</a:t>
            </a:r>
            <a:r>
              <a:rPr lang="fr-FR" sz="1800" kern="50" dirty="0">
                <a:effectLst/>
                <a:latin typeface="Calibri" panose="020F0502020204030204" pitchFamily="34" charset="0"/>
                <a:ea typeface="Arial Unicode MS"/>
                <a:cs typeface="Times New Roman" panose="02020603050405020304" pitchFamily="18" charset="0"/>
              </a:rPr>
              <a:t> : </a:t>
            </a:r>
            <a:endParaRPr lang="fr-BE" sz="1800" kern="50" dirty="0">
              <a:effectLst/>
              <a:latin typeface="Arial" panose="020B0604020202020204" pitchFamily="34" charset="0"/>
              <a:ea typeface="Arial Unicode MS"/>
              <a:cs typeface="Times New Roman" panose="02020603050405020304" pitchFamily="18" charset="0"/>
            </a:endParaRPr>
          </a:p>
          <a:p>
            <a:pPr marL="285750" indent="-285750" fontAlgn="base">
              <a:lnSpc>
                <a:spcPct val="115000"/>
              </a:lnSpc>
              <a:spcAft>
                <a:spcPts val="1000"/>
              </a:spcAft>
              <a:buFont typeface="Wingdings" panose="05000000000000000000" pitchFamily="2" charset="2"/>
              <a:buChar char="ü"/>
              <a:tabLst>
                <a:tab pos="449580" algn="l"/>
                <a:tab pos="899160" algn="l"/>
                <a:tab pos="1348740" algn="l"/>
                <a:tab pos="1798320" algn="l"/>
                <a:tab pos="2247900" algn="l"/>
                <a:tab pos="2697480" algn="l"/>
                <a:tab pos="3147060" algn="l"/>
                <a:tab pos="3596640" algn="l"/>
                <a:tab pos="4046220" algn="l"/>
                <a:tab pos="4495800" algn="l"/>
                <a:tab pos="4945380" algn="l"/>
                <a:tab pos="5394960" algn="l"/>
              </a:tabLst>
            </a:pPr>
            <a:r>
              <a:rPr lang="fr-FR" sz="1300" kern="150" dirty="0">
                <a:effectLst/>
                <a:latin typeface="Lato" panose="020F0502020204030203" pitchFamily="34" charset="0"/>
                <a:ea typeface="Lato" panose="020F0502020204030203" pitchFamily="34" charset="0"/>
                <a:cs typeface="Lato" panose="020F0502020204030203" pitchFamily="34" charset="0"/>
              </a:rPr>
              <a:t>Podcast </a:t>
            </a:r>
            <a:endParaRPr lang="fr-BE" sz="1300" dirty="0">
              <a:effectLst/>
              <a:latin typeface="Lato" panose="020F0502020204030203" pitchFamily="34" charset="0"/>
              <a:ea typeface="Lato" panose="020F0502020204030203" pitchFamily="34" charset="0"/>
              <a:cs typeface="Lato" panose="020F0502020204030203" pitchFamily="34" charset="0"/>
            </a:endParaRPr>
          </a:p>
          <a:p>
            <a:pPr marL="285750" indent="-285750" fontAlgn="base">
              <a:lnSpc>
                <a:spcPct val="115000"/>
              </a:lnSpc>
              <a:spcAft>
                <a:spcPts val="1000"/>
              </a:spcAft>
              <a:buFont typeface="Wingdings" panose="05000000000000000000" pitchFamily="2" charset="2"/>
              <a:buChar char="ü"/>
              <a:tabLst>
                <a:tab pos="449580" algn="l"/>
                <a:tab pos="899160" algn="l"/>
                <a:tab pos="1348740" algn="l"/>
                <a:tab pos="1798320" algn="l"/>
                <a:tab pos="2247900" algn="l"/>
                <a:tab pos="2697480" algn="l"/>
                <a:tab pos="3147060" algn="l"/>
                <a:tab pos="3596640" algn="l"/>
                <a:tab pos="4046220" algn="l"/>
                <a:tab pos="4495800" algn="l"/>
                <a:tab pos="4945380" algn="l"/>
                <a:tab pos="5394960" algn="l"/>
              </a:tabLst>
            </a:pPr>
            <a:r>
              <a:rPr lang="fr-FR" sz="1300" kern="150" dirty="0">
                <a:effectLst/>
                <a:latin typeface="Lato" panose="020F0502020204030203" pitchFamily="34" charset="0"/>
                <a:ea typeface="Lato" panose="020F0502020204030203" pitchFamily="34" charset="0"/>
                <a:cs typeface="Lato" panose="020F0502020204030203" pitchFamily="34" charset="0"/>
              </a:rPr>
              <a:t>Vidéo</a:t>
            </a:r>
          </a:p>
          <a:p>
            <a:pPr marL="285750" indent="-285750" fontAlgn="base">
              <a:lnSpc>
                <a:spcPct val="115000"/>
              </a:lnSpc>
              <a:spcAft>
                <a:spcPts val="1000"/>
              </a:spcAft>
              <a:buFont typeface="Wingdings" panose="05000000000000000000" pitchFamily="2" charset="2"/>
              <a:buChar char="ü"/>
              <a:tabLst>
                <a:tab pos="449580" algn="l"/>
                <a:tab pos="899160" algn="l"/>
                <a:tab pos="1348740" algn="l"/>
                <a:tab pos="1798320" algn="l"/>
                <a:tab pos="2247900" algn="l"/>
                <a:tab pos="2697480" algn="l"/>
                <a:tab pos="3147060" algn="l"/>
                <a:tab pos="3596640" algn="l"/>
                <a:tab pos="4046220" algn="l"/>
                <a:tab pos="4495800" algn="l"/>
                <a:tab pos="4945380" algn="l"/>
                <a:tab pos="5394960" algn="l"/>
              </a:tabLst>
            </a:pPr>
            <a:r>
              <a:rPr lang="fr-FR" sz="1300" kern="150" dirty="0" err="1">
                <a:effectLst/>
                <a:latin typeface="Lato" panose="020F0502020204030203" pitchFamily="34" charset="0"/>
                <a:ea typeface="Lato" panose="020F0502020204030203" pitchFamily="34" charset="0"/>
                <a:cs typeface="Lato" panose="020F0502020204030203" pitchFamily="34" charset="0"/>
              </a:rPr>
              <a:t>Fotoroman</a:t>
            </a:r>
            <a:endParaRPr lang="fr-FR" sz="1300" kern="150" dirty="0">
              <a:effectLst/>
              <a:latin typeface="Lato" panose="020F0502020204030203" pitchFamily="34" charset="0"/>
              <a:ea typeface="Lato" panose="020F0502020204030203" pitchFamily="34" charset="0"/>
              <a:cs typeface="Lato" panose="020F0502020204030203" pitchFamily="34" charset="0"/>
            </a:endParaRPr>
          </a:p>
          <a:p>
            <a:pPr marL="285750" indent="-285750" fontAlgn="base">
              <a:lnSpc>
                <a:spcPct val="115000"/>
              </a:lnSpc>
              <a:spcAft>
                <a:spcPts val="1000"/>
              </a:spcAft>
              <a:buFont typeface="Wingdings" panose="05000000000000000000" pitchFamily="2" charset="2"/>
              <a:buChar char="ü"/>
              <a:tabLst>
                <a:tab pos="449580" algn="l"/>
                <a:tab pos="899160" algn="l"/>
                <a:tab pos="1348740" algn="l"/>
                <a:tab pos="1798320" algn="l"/>
                <a:tab pos="2247900" algn="l"/>
                <a:tab pos="2697480" algn="l"/>
                <a:tab pos="3147060" algn="l"/>
                <a:tab pos="3596640" algn="l"/>
                <a:tab pos="4046220" algn="l"/>
                <a:tab pos="4495800" algn="l"/>
                <a:tab pos="4945380" algn="l"/>
                <a:tab pos="5394960" algn="l"/>
              </a:tabLst>
            </a:pPr>
            <a:r>
              <a:rPr lang="fr-FR" sz="1300" kern="150" dirty="0">
                <a:latin typeface="Lato" panose="020F0502020204030203" pitchFamily="34" charset="0"/>
                <a:ea typeface="Lato" panose="020F0502020204030203" pitchFamily="34" charset="0"/>
                <a:cs typeface="Lato" panose="020F0502020204030203" pitchFamily="34" charset="0"/>
              </a:rPr>
              <a:t>….</a:t>
            </a:r>
            <a:endParaRPr lang="fr-BE" sz="1300" dirty="0">
              <a:latin typeface="Lato" panose="020F0502020204030203" pitchFamily="34" charset="0"/>
              <a:ea typeface="Lato" panose="020F0502020204030203" pitchFamily="34" charset="0"/>
              <a:cs typeface="Lato" panose="020F0502020204030203" pitchFamily="34" charset="0"/>
            </a:endParaRPr>
          </a:p>
        </p:txBody>
      </p:sp>
      <p:sp>
        <p:nvSpPr>
          <p:cNvPr id="50" name="ZoneTexte 49">
            <a:extLst>
              <a:ext uri="{FF2B5EF4-FFF2-40B4-BE49-F238E27FC236}">
                <a16:creationId xmlns:a16="http://schemas.microsoft.com/office/drawing/2014/main" id="{3767A0C8-9C01-4F33-8169-F09AAD034A7E}"/>
              </a:ext>
            </a:extLst>
          </p:cNvPr>
          <p:cNvSpPr txBox="1">
            <a:spLocks noGrp="1" noRot="1" noMove="1" noResize="1" noEditPoints="1" noAdjustHandles="1" noChangeArrowheads="1" noChangeShapeType="1"/>
          </p:cNvSpPr>
          <p:nvPr/>
        </p:nvSpPr>
        <p:spPr>
          <a:xfrm>
            <a:off x="5561001" y="4090365"/>
            <a:ext cx="534999" cy="348429"/>
          </a:xfrm>
          <a:prstGeom prst="rect">
            <a:avLst/>
          </a:prstGeom>
          <a:noFill/>
        </p:spPr>
        <p:txBody>
          <a:bodyPr wrap="square">
            <a:spAutoFit/>
          </a:bodyPr>
          <a:lstStyle/>
          <a:p>
            <a:pPr>
              <a:lnSpc>
                <a:spcPct val="115000"/>
              </a:lnSpc>
            </a:pPr>
            <a:r>
              <a:rPr lang="fr-BE" sz="1600" b="1" dirty="0">
                <a:solidFill>
                  <a:srgbClr val="218351"/>
                </a:solidFill>
                <a:effectLst/>
                <a:latin typeface="Lato" panose="020F0502020204030203" pitchFamily="34" charset="0"/>
                <a:ea typeface="Lato" panose="020F0502020204030203" pitchFamily="34" charset="0"/>
                <a:cs typeface="Lato" panose="020F0502020204030203" pitchFamily="34" charset="0"/>
              </a:rPr>
              <a:t>OU</a:t>
            </a:r>
          </a:p>
        </p:txBody>
      </p:sp>
      <p:sp>
        <p:nvSpPr>
          <p:cNvPr id="52" name="ZoneTexte 51">
            <a:extLst>
              <a:ext uri="{FF2B5EF4-FFF2-40B4-BE49-F238E27FC236}">
                <a16:creationId xmlns:a16="http://schemas.microsoft.com/office/drawing/2014/main" id="{BCC93D1B-610E-4529-B69E-AB0937FD28EA}"/>
              </a:ext>
            </a:extLst>
          </p:cNvPr>
          <p:cNvSpPr txBox="1">
            <a:spLocks noGrp="1" noRot="1" noMove="1" noResize="1" noEditPoints="1" noAdjustHandles="1" noChangeArrowheads="1" noChangeShapeType="1"/>
          </p:cNvSpPr>
          <p:nvPr/>
        </p:nvSpPr>
        <p:spPr>
          <a:xfrm>
            <a:off x="6115894" y="3467753"/>
            <a:ext cx="2184673" cy="1463799"/>
          </a:xfrm>
          <a:prstGeom prst="rect">
            <a:avLst/>
          </a:prstGeom>
          <a:noFill/>
        </p:spPr>
        <p:txBody>
          <a:bodyPr wrap="square">
            <a:spAutoFit/>
          </a:bodyPr>
          <a:lstStyle/>
          <a:p>
            <a:pPr>
              <a:lnSpc>
                <a:spcPct val="115000"/>
              </a:lnSpc>
              <a:spcAft>
                <a:spcPts val="1000"/>
              </a:spcAft>
              <a:tabLst>
                <a:tab pos="899160" algn="l"/>
                <a:tab pos="1348740" algn="l"/>
                <a:tab pos="1798320" algn="l"/>
                <a:tab pos="2247900" algn="l"/>
                <a:tab pos="2697480" algn="l"/>
                <a:tab pos="3147060" algn="l"/>
                <a:tab pos="3596640" algn="l"/>
                <a:tab pos="4046220" algn="l"/>
                <a:tab pos="4495800" algn="l"/>
                <a:tab pos="4945380" algn="l"/>
                <a:tab pos="5394960" algn="l"/>
              </a:tabLst>
            </a:pPr>
            <a:r>
              <a:rPr lang="fr-FR" sz="1800" b="1" kern="50" dirty="0" err="1">
                <a:effectLst/>
                <a:latin typeface="Calibri" panose="020F0502020204030204" pitchFamily="34" charset="0"/>
                <a:ea typeface="Arial Unicode MS"/>
                <a:cs typeface="Times New Roman" panose="02020603050405020304" pitchFamily="18" charset="0"/>
              </a:rPr>
              <a:t>Grafisch</a:t>
            </a:r>
            <a:r>
              <a:rPr lang="fr-FR" sz="1800" kern="50" dirty="0">
                <a:effectLst/>
                <a:latin typeface="Calibri" panose="020F0502020204030204" pitchFamily="34" charset="0"/>
                <a:ea typeface="Arial Unicode MS"/>
                <a:cs typeface="Times New Roman" panose="02020603050405020304" pitchFamily="18" charset="0"/>
              </a:rPr>
              <a:t> : </a:t>
            </a:r>
            <a:endParaRPr lang="fr-BE" sz="1800" kern="50" dirty="0">
              <a:effectLst/>
              <a:latin typeface="Arial" panose="020B0604020202020204" pitchFamily="34" charset="0"/>
              <a:ea typeface="Arial Unicode MS"/>
              <a:cs typeface="Times New Roman" panose="02020603050405020304" pitchFamily="18" charset="0"/>
            </a:endParaRPr>
          </a:p>
          <a:p>
            <a:pPr marL="285750" lvl="1" indent="-285750" fontAlgn="base">
              <a:lnSpc>
                <a:spcPct val="115000"/>
              </a:lnSpc>
              <a:spcAft>
                <a:spcPts val="1000"/>
              </a:spcAft>
              <a:buFont typeface="Wingdings" panose="05000000000000000000" pitchFamily="2" charset="2"/>
              <a:buChar char="ü"/>
              <a:tabLst>
                <a:tab pos="449580" algn="l"/>
                <a:tab pos="899160" algn="l"/>
                <a:tab pos="1348740" algn="l"/>
                <a:tab pos="1798320" algn="l"/>
                <a:tab pos="2247900" algn="l"/>
                <a:tab pos="2697480" algn="l"/>
                <a:tab pos="3147060" algn="l"/>
                <a:tab pos="3596640" algn="l"/>
                <a:tab pos="4046220" algn="l"/>
                <a:tab pos="4495800" algn="l"/>
                <a:tab pos="4945380" algn="l"/>
                <a:tab pos="5394960" algn="l"/>
              </a:tabLst>
            </a:pPr>
            <a:r>
              <a:rPr lang="fr-FR" sz="1300" kern="150" dirty="0" err="1">
                <a:latin typeface="Lato" panose="020F0502020204030203" pitchFamily="34" charset="0"/>
                <a:ea typeface="Lato" panose="020F0502020204030203" pitchFamily="34" charset="0"/>
                <a:cs typeface="Lato" panose="020F0502020204030203" pitchFamily="34" charset="0"/>
              </a:rPr>
              <a:t>Logboek</a:t>
            </a:r>
            <a:endParaRPr lang="fr-BE" sz="1300" kern="150" dirty="0">
              <a:latin typeface="Lato" panose="020F0502020204030203" pitchFamily="34" charset="0"/>
              <a:ea typeface="Lato" panose="020F0502020204030203" pitchFamily="34" charset="0"/>
              <a:cs typeface="Lato" panose="020F0502020204030203" pitchFamily="34" charset="0"/>
            </a:endParaRPr>
          </a:p>
          <a:p>
            <a:pPr marL="285750" lvl="1" indent="-285750" fontAlgn="base">
              <a:lnSpc>
                <a:spcPct val="115000"/>
              </a:lnSpc>
              <a:spcAft>
                <a:spcPts val="1000"/>
              </a:spcAft>
              <a:buFont typeface="Wingdings" panose="05000000000000000000" pitchFamily="2" charset="2"/>
              <a:buChar char="ü"/>
              <a:tabLst>
                <a:tab pos="449580" algn="l"/>
                <a:tab pos="899160" algn="l"/>
                <a:tab pos="1348740" algn="l"/>
                <a:tab pos="1798320" algn="l"/>
                <a:tab pos="2247900" algn="l"/>
                <a:tab pos="2697480" algn="l"/>
                <a:tab pos="3147060" algn="l"/>
                <a:tab pos="3596640" algn="l"/>
                <a:tab pos="4046220" algn="l"/>
                <a:tab pos="4495800" algn="l"/>
                <a:tab pos="4945380" algn="l"/>
                <a:tab pos="5394960" algn="l"/>
              </a:tabLst>
            </a:pPr>
            <a:r>
              <a:rPr lang="fr-FR" sz="1300" kern="150" dirty="0" err="1">
                <a:latin typeface="Lato" panose="020F0502020204030203" pitchFamily="34" charset="0"/>
                <a:ea typeface="Lato" panose="020F0502020204030203" pitchFamily="34" charset="0"/>
                <a:cs typeface="Lato" panose="020F0502020204030203" pitchFamily="34" charset="0"/>
              </a:rPr>
              <a:t>Fotoroman</a:t>
            </a:r>
            <a:endParaRPr lang="fr-BE" sz="1300" kern="150" dirty="0">
              <a:latin typeface="Lato" panose="020F0502020204030203" pitchFamily="34" charset="0"/>
              <a:ea typeface="Lato" panose="020F0502020204030203" pitchFamily="34" charset="0"/>
              <a:cs typeface="Lato" panose="020F0502020204030203" pitchFamily="34" charset="0"/>
            </a:endParaRPr>
          </a:p>
          <a:p>
            <a:pPr marL="285750" indent="-285750" fontAlgn="base">
              <a:lnSpc>
                <a:spcPct val="115000"/>
              </a:lnSpc>
              <a:spcAft>
                <a:spcPts val="1000"/>
              </a:spcAft>
              <a:buFont typeface="Wingdings" panose="05000000000000000000" pitchFamily="2" charset="2"/>
              <a:buChar char="ü"/>
              <a:tabLst>
                <a:tab pos="449580" algn="l"/>
                <a:tab pos="899160" algn="l"/>
                <a:tab pos="1348740" algn="l"/>
                <a:tab pos="1798320" algn="l"/>
                <a:tab pos="2247900" algn="l"/>
                <a:tab pos="2697480" algn="l"/>
                <a:tab pos="3147060" algn="l"/>
                <a:tab pos="3596640" algn="l"/>
                <a:tab pos="4046220" algn="l"/>
                <a:tab pos="4495800" algn="l"/>
                <a:tab pos="4945380" algn="l"/>
                <a:tab pos="5394960" algn="l"/>
              </a:tabLst>
            </a:pPr>
            <a:r>
              <a:rPr lang="fr-FR" sz="1300" kern="150" dirty="0" err="1">
                <a:latin typeface="Lato" panose="020F0502020204030203" pitchFamily="34" charset="0"/>
                <a:ea typeface="Lato" panose="020F0502020204030203" pitchFamily="34" charset="0"/>
                <a:cs typeface="Lato" panose="020F0502020204030203" pitchFamily="34" charset="0"/>
              </a:rPr>
              <a:t>Presentatieaffiche</a:t>
            </a:r>
            <a:r>
              <a:rPr lang="fr-FR" sz="1300" kern="150" dirty="0">
                <a:latin typeface="Lato" panose="020F0502020204030203" pitchFamily="34" charset="0"/>
                <a:ea typeface="Lato" panose="020F0502020204030203" pitchFamily="34" charset="0"/>
                <a:cs typeface="Lato" panose="020F0502020204030203" pitchFamily="34" charset="0"/>
              </a:rPr>
              <a:t>…</a:t>
            </a:r>
            <a:endParaRPr lang="fr-BE" sz="1300" kern="150" dirty="0">
              <a:latin typeface="Lato" panose="020F0502020204030203" pitchFamily="34" charset="0"/>
              <a:ea typeface="Lato" panose="020F0502020204030203" pitchFamily="34" charset="0"/>
              <a:cs typeface="Lato" panose="020F0502020204030203" pitchFamily="34" charset="0"/>
            </a:endParaRPr>
          </a:p>
        </p:txBody>
      </p:sp>
      <p:cxnSp>
        <p:nvCxnSpPr>
          <p:cNvPr id="22" name="Connecteur droit 21">
            <a:extLst>
              <a:ext uri="{FF2B5EF4-FFF2-40B4-BE49-F238E27FC236}">
                <a16:creationId xmlns:a16="http://schemas.microsoft.com/office/drawing/2014/main" id="{506E1C22-B927-43CC-B6E8-7D46FF5EDA48}"/>
              </a:ext>
            </a:extLst>
          </p:cNvPr>
          <p:cNvCxnSpPr/>
          <p:nvPr/>
        </p:nvCxnSpPr>
        <p:spPr>
          <a:xfrm>
            <a:off x="2745459" y="2063380"/>
            <a:ext cx="674895" cy="0"/>
          </a:xfrm>
          <a:prstGeom prst="line">
            <a:avLst/>
          </a:prstGeom>
          <a:ln w="28575">
            <a:solidFill>
              <a:srgbClr val="D73958"/>
            </a:solidFill>
          </a:ln>
        </p:spPr>
        <p:style>
          <a:lnRef idx="1">
            <a:schemeClr val="accent1"/>
          </a:lnRef>
          <a:fillRef idx="0">
            <a:schemeClr val="accent1"/>
          </a:fillRef>
          <a:effectRef idx="0">
            <a:schemeClr val="accent1"/>
          </a:effectRef>
          <a:fontRef idx="minor">
            <a:schemeClr val="tx1"/>
          </a:fontRef>
        </p:style>
      </p:cxnSp>
      <p:sp>
        <p:nvSpPr>
          <p:cNvPr id="55" name="Rectangle 54">
            <a:extLst>
              <a:ext uri="{FF2B5EF4-FFF2-40B4-BE49-F238E27FC236}">
                <a16:creationId xmlns:a16="http://schemas.microsoft.com/office/drawing/2014/main" id="{854D89D4-E9FD-4BA6-AEAB-068A4DAC4881}"/>
              </a:ext>
            </a:extLst>
          </p:cNvPr>
          <p:cNvSpPr>
            <a:spLocks noGrp="1" noRot="1" noMove="1" noResize="1" noEditPoints="1" noAdjustHandles="1" noChangeArrowheads="1" noChangeShapeType="1"/>
          </p:cNvSpPr>
          <p:nvPr/>
        </p:nvSpPr>
        <p:spPr>
          <a:xfrm>
            <a:off x="8627844" y="0"/>
            <a:ext cx="3614237" cy="6858000"/>
          </a:xfrm>
          <a:prstGeom prst="rect">
            <a:avLst/>
          </a:prstGeom>
          <a:solidFill>
            <a:srgbClr val="D73958"/>
          </a:solidFill>
          <a:ln>
            <a:solidFill>
              <a:srgbClr val="D739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5000"/>
              </a:lnSpc>
            </a:pPr>
            <a:endParaRPr lang="fr-BE" sz="1800" dirty="0">
              <a:solidFill>
                <a:schemeClr val="bg1"/>
              </a:solidFill>
              <a:effectLst/>
              <a:latin typeface="Lato" panose="020F0502020204030203" pitchFamily="34" charset="0"/>
              <a:ea typeface="Lato" panose="020F0502020204030203" pitchFamily="34" charset="0"/>
              <a:cs typeface="Lato" panose="020F0502020204030203" pitchFamily="34" charset="0"/>
            </a:endParaRPr>
          </a:p>
        </p:txBody>
      </p:sp>
      <p:sp>
        <p:nvSpPr>
          <p:cNvPr id="57" name="Rectangle 56">
            <a:extLst>
              <a:ext uri="{FF2B5EF4-FFF2-40B4-BE49-F238E27FC236}">
                <a16:creationId xmlns:a16="http://schemas.microsoft.com/office/drawing/2014/main" id="{9379C145-12D9-4734-807D-BB46EC89972E}"/>
              </a:ext>
            </a:extLst>
          </p:cNvPr>
          <p:cNvSpPr>
            <a:spLocks noGrp="1" noRot="1" noMove="1" noResize="1" noEditPoints="1" noAdjustHandles="1" noChangeArrowheads="1" noChangeShapeType="1"/>
          </p:cNvSpPr>
          <p:nvPr/>
        </p:nvSpPr>
        <p:spPr>
          <a:xfrm>
            <a:off x="0" y="-167815"/>
            <a:ext cx="6879619" cy="1404359"/>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nl-BE" sz="2500" b="1" dirty="0">
                <a:solidFill>
                  <a:srgbClr val="D73958"/>
                </a:solidFill>
                <a:latin typeface="Montserrat" pitchFamily="2" charset="77"/>
              </a:rPr>
              <a:t>DEEL 1 _ P</a:t>
            </a:r>
            <a:r>
              <a:rPr lang="fr-BE" altLang="fr-FR" sz="2400" b="1" dirty="0" err="1">
                <a:solidFill>
                  <a:srgbClr val="D73958"/>
                </a:solidFill>
                <a:latin typeface="Montserrat" pitchFamily="2" charset="77"/>
                <a:ea typeface="+mn-ea"/>
                <a:cs typeface="+mn-cs"/>
              </a:rPr>
              <a:t>resentatie</a:t>
            </a:r>
            <a:r>
              <a:rPr lang="fr-BE" altLang="fr-FR" sz="2400" b="1" dirty="0">
                <a:solidFill>
                  <a:srgbClr val="D73958"/>
                </a:solidFill>
                <a:latin typeface="Montserrat" pitchFamily="2" charset="77"/>
                <a:ea typeface="+mn-ea"/>
                <a:cs typeface="+mn-cs"/>
              </a:rPr>
              <a:t> van de </a:t>
            </a:r>
            <a:r>
              <a:rPr lang="fr-BE" altLang="fr-FR" sz="2400" b="1" dirty="0" err="1">
                <a:solidFill>
                  <a:srgbClr val="D73958"/>
                </a:solidFill>
                <a:latin typeface="Montserrat" pitchFamily="2" charset="77"/>
                <a:ea typeface="+mn-ea"/>
                <a:cs typeface="+mn-cs"/>
              </a:rPr>
              <a:t>algemene</a:t>
            </a:r>
            <a:r>
              <a:rPr lang="fr-BE" altLang="fr-FR" sz="2400" b="1" dirty="0">
                <a:solidFill>
                  <a:srgbClr val="D73958"/>
                </a:solidFill>
                <a:latin typeface="Montserrat" pitchFamily="2" charset="77"/>
                <a:ea typeface="+mn-ea"/>
                <a:cs typeface="+mn-cs"/>
              </a:rPr>
              <a:t> </a:t>
            </a:r>
            <a:r>
              <a:rPr lang="fr-BE" altLang="fr-FR" sz="2400" b="1" dirty="0" err="1">
                <a:solidFill>
                  <a:srgbClr val="D73958"/>
                </a:solidFill>
                <a:latin typeface="Montserrat" pitchFamily="2" charset="77"/>
                <a:ea typeface="+mn-ea"/>
                <a:cs typeface="+mn-cs"/>
              </a:rPr>
              <a:t>dynamiek</a:t>
            </a:r>
            <a:r>
              <a:rPr lang="fr-BE" altLang="fr-FR" sz="2400" b="1" dirty="0">
                <a:solidFill>
                  <a:srgbClr val="D73958"/>
                </a:solidFill>
                <a:latin typeface="Montserrat" pitchFamily="2" charset="77"/>
                <a:ea typeface="+mn-ea"/>
                <a:cs typeface="+mn-cs"/>
              </a:rPr>
              <a:t> van de </a:t>
            </a:r>
            <a:r>
              <a:rPr lang="fr-BE" altLang="fr-FR" sz="2400" b="1" dirty="0" err="1">
                <a:solidFill>
                  <a:srgbClr val="D73958"/>
                </a:solidFill>
                <a:latin typeface="Montserrat" pitchFamily="2" charset="77"/>
                <a:ea typeface="+mn-ea"/>
                <a:cs typeface="+mn-cs"/>
              </a:rPr>
              <a:t>Participatieve</a:t>
            </a:r>
            <a:r>
              <a:rPr lang="fr-BE" altLang="fr-FR" sz="2400" b="1" dirty="0">
                <a:solidFill>
                  <a:srgbClr val="D73958"/>
                </a:solidFill>
                <a:latin typeface="Montserrat" pitchFamily="2" charset="77"/>
                <a:ea typeface="+mn-ea"/>
                <a:cs typeface="+mn-cs"/>
              </a:rPr>
              <a:t> </a:t>
            </a:r>
            <a:r>
              <a:rPr lang="fr-BE" altLang="fr-FR" sz="2400" b="1" dirty="0" err="1">
                <a:solidFill>
                  <a:srgbClr val="D73958"/>
                </a:solidFill>
                <a:latin typeface="Montserrat" pitchFamily="2" charset="77"/>
                <a:ea typeface="+mn-ea"/>
                <a:cs typeface="+mn-cs"/>
              </a:rPr>
              <a:t>Duurzame</a:t>
            </a:r>
            <a:r>
              <a:rPr lang="fr-BE" altLang="fr-FR" sz="2400" b="1" dirty="0">
                <a:solidFill>
                  <a:srgbClr val="D73958"/>
                </a:solidFill>
                <a:latin typeface="Montserrat" pitchFamily="2" charset="77"/>
                <a:ea typeface="+mn-ea"/>
                <a:cs typeface="+mn-cs"/>
              </a:rPr>
              <a:t> </a:t>
            </a:r>
            <a:r>
              <a:rPr lang="fr-BE" altLang="fr-FR" sz="2400" b="1" dirty="0" err="1">
                <a:solidFill>
                  <a:srgbClr val="D73958"/>
                </a:solidFill>
                <a:latin typeface="Montserrat" pitchFamily="2" charset="77"/>
                <a:ea typeface="+mn-ea"/>
                <a:cs typeface="+mn-cs"/>
              </a:rPr>
              <a:t>Wijk</a:t>
            </a:r>
            <a:endParaRPr lang="fr-BE" sz="2500" b="1" dirty="0">
              <a:solidFill>
                <a:srgbClr val="D73958"/>
              </a:solidFill>
              <a:latin typeface="Montserrat" pitchFamily="2" charset="77"/>
            </a:endParaRPr>
          </a:p>
        </p:txBody>
      </p:sp>
      <p:sp>
        <p:nvSpPr>
          <p:cNvPr id="27" name="ZoneTexte 26">
            <a:extLst>
              <a:ext uri="{FF2B5EF4-FFF2-40B4-BE49-F238E27FC236}">
                <a16:creationId xmlns:a16="http://schemas.microsoft.com/office/drawing/2014/main" id="{DE526D99-62BF-4977-9596-5A0AFE63A88D}"/>
              </a:ext>
            </a:extLst>
          </p:cNvPr>
          <p:cNvSpPr txBox="1">
            <a:spLocks noGrp="1" noRot="1" noMove="1" noResize="1" noEditPoints="1" noAdjustHandles="1" noChangeArrowheads="1" noChangeShapeType="1"/>
          </p:cNvSpPr>
          <p:nvPr/>
        </p:nvSpPr>
        <p:spPr>
          <a:xfrm>
            <a:off x="9059263" y="5711318"/>
            <a:ext cx="2952115" cy="914738"/>
          </a:xfrm>
          <a:prstGeom prst="rect">
            <a:avLst/>
          </a:prstGeom>
          <a:noFill/>
        </p:spPr>
        <p:txBody>
          <a:bodyPr wrap="square">
            <a:spAutoFit/>
          </a:bodyPr>
          <a:lstStyle/>
          <a:p>
            <a:pPr>
              <a:lnSpc>
                <a:spcPct val="115000"/>
              </a:lnSpc>
              <a:spcAft>
                <a:spcPts val="1000"/>
              </a:spcAft>
              <a:tabLst>
                <a:tab pos="449580" algn="l"/>
                <a:tab pos="899160" algn="l"/>
                <a:tab pos="1348740" algn="l"/>
                <a:tab pos="1798320" algn="l"/>
                <a:tab pos="2247900" algn="l"/>
                <a:tab pos="2697480" algn="l"/>
                <a:tab pos="3147060" algn="l"/>
                <a:tab pos="3596640" algn="l"/>
                <a:tab pos="4046220" algn="l"/>
                <a:tab pos="4495800" algn="l"/>
                <a:tab pos="4945380" algn="l"/>
                <a:tab pos="5394960" algn="l"/>
              </a:tabLst>
            </a:pPr>
            <a:r>
              <a:rPr lang="fr-FR" sz="1600" dirty="0">
                <a:solidFill>
                  <a:schemeClr val="bg1"/>
                </a:solidFill>
                <a:latin typeface="Lato" panose="020F0502020204030203" pitchFamily="34" charset="0"/>
                <a:ea typeface="Lato" panose="020F0502020204030203" pitchFamily="34" charset="0"/>
                <a:cs typeface="Lato" panose="020F0502020204030203" pitchFamily="34" charset="0"/>
                <a:hlinkClick r:id="rId3"/>
              </a:rPr>
              <a:t>Hier </a:t>
            </a:r>
            <a:r>
              <a:rPr lang="fr-FR" sz="1600" dirty="0">
                <a:solidFill>
                  <a:schemeClr val="bg1"/>
                </a:solidFill>
                <a:latin typeface="Lato" panose="020F0502020204030203" pitchFamily="34" charset="0"/>
                <a:ea typeface="Lato" panose="020F0502020204030203" pitchFamily="34" charset="0"/>
                <a:cs typeface="Lato" panose="020F0502020204030203" pitchFamily="34" charset="0"/>
              </a:rPr>
              <a:t>de </a:t>
            </a:r>
            <a:r>
              <a:rPr lang="fr-FR" sz="1600" dirty="0" err="1">
                <a:solidFill>
                  <a:schemeClr val="bg1"/>
                </a:solidFill>
                <a:latin typeface="Lato" panose="020F0502020204030203" pitchFamily="34" charset="0"/>
                <a:ea typeface="Lato" panose="020F0502020204030203" pitchFamily="34" charset="0"/>
                <a:cs typeface="Lato" panose="020F0502020204030203" pitchFamily="34" charset="0"/>
              </a:rPr>
              <a:t>gids</a:t>
            </a:r>
            <a:r>
              <a:rPr lang="fr-FR" sz="1600" dirty="0">
                <a:solidFill>
                  <a:schemeClr val="bg1"/>
                </a:solidFill>
                <a:latin typeface="Lato" panose="020F0502020204030203" pitchFamily="34" charset="0"/>
                <a:ea typeface="Lato" panose="020F0502020204030203" pitchFamily="34" charset="0"/>
                <a:cs typeface="Lato" panose="020F0502020204030203" pitchFamily="34" charset="0"/>
              </a:rPr>
              <a:t> en de </a:t>
            </a:r>
            <a:r>
              <a:rPr lang="fr-FR" sz="1600" dirty="0" err="1">
                <a:solidFill>
                  <a:schemeClr val="bg1"/>
                </a:solidFill>
                <a:latin typeface="Lato" panose="020F0502020204030203" pitchFamily="34" charset="0"/>
                <a:ea typeface="Lato" panose="020F0502020204030203" pitchFamily="34" charset="0"/>
                <a:cs typeface="Lato" panose="020F0502020204030203" pitchFamily="34" charset="0"/>
              </a:rPr>
              <a:t>gebruiksaanwijzing</a:t>
            </a:r>
            <a:r>
              <a:rPr lang="fr-FR" sz="1600"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FR" sz="1600" dirty="0" err="1">
                <a:solidFill>
                  <a:schemeClr val="bg1"/>
                </a:solidFill>
                <a:latin typeface="Lato" panose="020F0502020204030203" pitchFamily="34" charset="0"/>
                <a:ea typeface="Lato" panose="020F0502020204030203" pitchFamily="34" charset="0"/>
                <a:cs typeface="Lato" panose="020F0502020204030203" pitchFamily="34" charset="0"/>
              </a:rPr>
              <a:t>downloaden</a:t>
            </a:r>
            <a:r>
              <a:rPr lang="fr-FR" sz="1600" dirty="0">
                <a:solidFill>
                  <a:schemeClr val="bg1"/>
                </a:solidFill>
                <a:latin typeface="Lato" panose="020F0502020204030203" pitchFamily="34" charset="0"/>
                <a:ea typeface="Lato" panose="020F0502020204030203" pitchFamily="34" charset="0"/>
                <a:cs typeface="Lato" panose="020F0502020204030203" pitchFamily="34" charset="0"/>
              </a:rPr>
              <a:t>.</a:t>
            </a:r>
            <a:endParaRPr lang="fr-BE" sz="16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pic>
        <p:nvPicPr>
          <p:cNvPr id="28" name="Graphique 27" descr="Aide avec un remplissage uni">
            <a:extLst>
              <a:ext uri="{FF2B5EF4-FFF2-40B4-BE49-F238E27FC236}">
                <a16:creationId xmlns:a16="http://schemas.microsoft.com/office/drawing/2014/main" id="{54603529-96DE-4C68-A5E4-8730B63FD63F}"/>
              </a:ext>
            </a:extLst>
          </p:cNvPr>
          <p:cNvPicPr>
            <a:picLocks noGrp="1" noRot="1" noChangeAspect="1" noMove="1" noResize="1" noEditPoints="1" noAdjustHandles="1" noChangeArrowheads="1" noChangeShapeType="1" noCrop="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760206" y="69082"/>
            <a:ext cx="767905" cy="767905"/>
          </a:xfrm>
          <a:prstGeom prst="rect">
            <a:avLst/>
          </a:prstGeom>
        </p:spPr>
      </p:pic>
      <p:sp>
        <p:nvSpPr>
          <p:cNvPr id="29" name="ZoneTexte 28">
            <a:extLst>
              <a:ext uri="{FF2B5EF4-FFF2-40B4-BE49-F238E27FC236}">
                <a16:creationId xmlns:a16="http://schemas.microsoft.com/office/drawing/2014/main" id="{1A30F711-1954-4AA8-89B5-AF0D61EBCE7D}"/>
              </a:ext>
            </a:extLst>
          </p:cNvPr>
          <p:cNvSpPr txBox="1">
            <a:spLocks noGrp="1" noRot="1" noMove="1" noResize="1" noEditPoints="1" noAdjustHandles="1" noChangeArrowheads="1" noChangeShapeType="1"/>
          </p:cNvSpPr>
          <p:nvPr/>
        </p:nvSpPr>
        <p:spPr>
          <a:xfrm>
            <a:off x="9028112" y="4542109"/>
            <a:ext cx="2807681" cy="1197892"/>
          </a:xfrm>
          <a:prstGeom prst="rect">
            <a:avLst/>
          </a:prstGeom>
          <a:noFill/>
        </p:spPr>
        <p:txBody>
          <a:bodyPr wrap="square">
            <a:spAutoFit/>
          </a:bodyPr>
          <a:lstStyle/>
          <a:p>
            <a:pPr>
              <a:lnSpc>
                <a:spcPct val="115000"/>
              </a:lnSpc>
            </a:pPr>
            <a:r>
              <a:rPr lang="nl-NL" sz="1600" dirty="0">
                <a:solidFill>
                  <a:schemeClr val="bg1"/>
                </a:solidFill>
                <a:effectLst/>
                <a:latin typeface="Lato" panose="020F0502020204030203" pitchFamily="34" charset="0"/>
                <a:ea typeface="Lato" panose="020F0502020204030203" pitchFamily="34" charset="0"/>
                <a:cs typeface="Lato" panose="020F0502020204030203" pitchFamily="34" charset="0"/>
              </a:rPr>
              <a:t>Zie </a:t>
            </a:r>
            <a:r>
              <a:rPr lang="nl-NL" sz="1600" dirty="0">
                <a:solidFill>
                  <a:schemeClr val="bg1"/>
                </a:solidFill>
                <a:effectLst/>
                <a:latin typeface="Lato" panose="020F0502020204030203" pitchFamily="34" charset="0"/>
                <a:ea typeface="Lato" panose="020F0502020204030203" pitchFamily="34" charset="0"/>
                <a:cs typeface="Lato" panose="020F0502020204030203" pitchFamily="34" charset="0"/>
                <a:hlinkClick r:id="rId6"/>
              </a:rPr>
              <a:t>hier </a:t>
            </a:r>
            <a:r>
              <a:rPr lang="nl-NL" sz="1600" dirty="0">
                <a:solidFill>
                  <a:schemeClr val="bg1"/>
                </a:solidFill>
                <a:effectLst/>
                <a:latin typeface="Lato" panose="020F0502020204030203" pitchFamily="34" charset="0"/>
                <a:ea typeface="Lato" panose="020F0502020204030203" pitchFamily="34" charset="0"/>
                <a:cs typeface="Lato" panose="020F0502020204030203" pitchFamily="34" charset="0"/>
              </a:rPr>
              <a:t>voor een idee van de instrumenten die reeds door de Quartiers zijn geproduceerd.</a:t>
            </a:r>
            <a:endParaRPr lang="fr-BE" sz="1600" dirty="0">
              <a:solidFill>
                <a:schemeClr val="bg1"/>
              </a:solidFill>
              <a:effectLst/>
              <a:latin typeface="Lato" panose="020F0502020204030203" pitchFamily="34" charset="0"/>
              <a:ea typeface="Lato" panose="020F0502020204030203" pitchFamily="34" charset="0"/>
              <a:cs typeface="Lato" panose="020F0502020204030203" pitchFamily="34" charset="0"/>
            </a:endParaRPr>
          </a:p>
        </p:txBody>
      </p:sp>
      <p:sp>
        <p:nvSpPr>
          <p:cNvPr id="30" name="ZoneTexte 29">
            <a:extLst>
              <a:ext uri="{FF2B5EF4-FFF2-40B4-BE49-F238E27FC236}">
                <a16:creationId xmlns:a16="http://schemas.microsoft.com/office/drawing/2014/main" id="{64C97D37-D782-4B38-B8F3-1AA89361D156}"/>
              </a:ext>
            </a:extLst>
          </p:cNvPr>
          <p:cNvSpPr txBox="1">
            <a:spLocks noGrp="1" noRot="1" noMove="1" noResize="1" noEditPoints="1" noAdjustHandles="1" noChangeArrowheads="1" noChangeShapeType="1"/>
          </p:cNvSpPr>
          <p:nvPr/>
        </p:nvSpPr>
        <p:spPr>
          <a:xfrm>
            <a:off x="8750403" y="836987"/>
            <a:ext cx="2541449" cy="2613664"/>
          </a:xfrm>
          <a:prstGeom prst="rect">
            <a:avLst/>
          </a:prstGeom>
          <a:noFill/>
        </p:spPr>
        <p:txBody>
          <a:bodyPr wrap="square">
            <a:spAutoFit/>
          </a:bodyPr>
          <a:lstStyle/>
          <a:p>
            <a:pPr>
              <a:lnSpc>
                <a:spcPct val="115000"/>
              </a:lnSpc>
            </a:pPr>
            <a:r>
              <a:rPr lang="nl-NL" sz="1600" dirty="0">
                <a:solidFill>
                  <a:schemeClr val="bg1"/>
                </a:solidFill>
                <a:effectLst/>
                <a:latin typeface="Lato" panose="020F0502020204030203" pitchFamily="34" charset="0"/>
                <a:ea typeface="Lato" panose="020F0502020204030203" pitchFamily="34" charset="0"/>
                <a:cs typeface="Lato" panose="020F0502020204030203" pitchFamily="34" charset="0"/>
              </a:rPr>
              <a:t>Aandacht elke vraag komt overeen met : </a:t>
            </a:r>
          </a:p>
          <a:p>
            <a:pPr marL="285750" indent="-285750">
              <a:lnSpc>
                <a:spcPct val="115000"/>
              </a:lnSpc>
              <a:buFont typeface="Arial" panose="020B0604020202020204" pitchFamily="34" charset="0"/>
              <a:buChar char="•"/>
            </a:pPr>
            <a:r>
              <a:rPr lang="fr-BE" sz="1600" b="1" dirty="0" err="1">
                <a:solidFill>
                  <a:schemeClr val="bg1"/>
                </a:solidFill>
                <a:effectLst/>
                <a:latin typeface="Lato" panose="020F0502020204030203" pitchFamily="34" charset="0"/>
                <a:ea typeface="Lato" panose="020F0502020204030203" pitchFamily="34" charset="0"/>
                <a:cs typeface="Lato" panose="020F0502020204030203" pitchFamily="34" charset="0"/>
              </a:rPr>
              <a:t>een</a:t>
            </a:r>
            <a:r>
              <a:rPr lang="fr-BE" sz="1600" b="1" dirty="0">
                <a:solidFill>
                  <a:schemeClr val="bg1"/>
                </a:solidFill>
                <a:effectLst/>
                <a:latin typeface="Lato" panose="020F0502020204030203" pitchFamily="34" charset="0"/>
                <a:ea typeface="Lato" panose="020F0502020204030203" pitchFamily="34" charset="0"/>
                <a:cs typeface="Lato" panose="020F0502020204030203" pitchFamily="34" charset="0"/>
              </a:rPr>
              <a:t> </a:t>
            </a:r>
            <a:r>
              <a:rPr lang="fr-BE" sz="1600" b="1" dirty="0" err="1">
                <a:solidFill>
                  <a:schemeClr val="bg1"/>
                </a:solidFill>
                <a:effectLst/>
                <a:latin typeface="Lato" panose="020F0502020204030203" pitchFamily="34" charset="0"/>
                <a:ea typeface="Lato" panose="020F0502020204030203" pitchFamily="34" charset="0"/>
                <a:cs typeface="Lato" panose="020F0502020204030203" pitchFamily="34" charset="0"/>
              </a:rPr>
              <a:t>ontvankelijkheidscriterium</a:t>
            </a:r>
            <a:r>
              <a:rPr lang="fr-BE" sz="1600" b="1" dirty="0">
                <a:solidFill>
                  <a:schemeClr val="bg1"/>
                </a:solidFill>
                <a:effectLst/>
                <a:latin typeface="Lato" panose="020F0502020204030203" pitchFamily="34" charset="0"/>
                <a:ea typeface="Lato" panose="020F0502020204030203" pitchFamily="34" charset="0"/>
                <a:cs typeface="Lato" panose="020F0502020204030203" pitchFamily="34" charset="0"/>
              </a:rPr>
              <a:t> </a:t>
            </a:r>
          </a:p>
          <a:p>
            <a:pPr>
              <a:lnSpc>
                <a:spcPct val="115000"/>
              </a:lnSpc>
            </a:pPr>
            <a:endParaRPr lang="fr-BE" sz="1600" dirty="0">
              <a:solidFill>
                <a:schemeClr val="bg1"/>
              </a:solidFill>
              <a:effectLst/>
              <a:latin typeface="Lato" panose="020F0502020204030203" pitchFamily="34" charset="0"/>
              <a:ea typeface="Lato" panose="020F0502020204030203" pitchFamily="34" charset="0"/>
              <a:cs typeface="Lato" panose="020F0502020204030203" pitchFamily="34" charset="0"/>
            </a:endParaRPr>
          </a:p>
          <a:p>
            <a:pPr>
              <a:lnSpc>
                <a:spcPct val="115000"/>
              </a:lnSpc>
            </a:pPr>
            <a:r>
              <a:rPr lang="fr-BE" sz="1600" dirty="0">
                <a:solidFill>
                  <a:schemeClr val="bg1"/>
                </a:solidFill>
                <a:effectLst/>
                <a:latin typeface="Lato" panose="020F0502020204030203" pitchFamily="34" charset="0"/>
                <a:ea typeface="Lato" panose="020F0502020204030203" pitchFamily="34" charset="0"/>
                <a:cs typeface="Lato" panose="020F0502020204030203" pitchFamily="34" charset="0"/>
              </a:rPr>
              <a:t>Of:</a:t>
            </a:r>
          </a:p>
          <a:p>
            <a:pPr>
              <a:lnSpc>
                <a:spcPct val="115000"/>
              </a:lnSpc>
            </a:pPr>
            <a:endParaRPr lang="fr-BE" sz="1600" dirty="0">
              <a:solidFill>
                <a:schemeClr val="bg1"/>
              </a:solidFill>
              <a:effectLst/>
              <a:latin typeface="Lato" panose="020F0502020204030203" pitchFamily="34" charset="0"/>
              <a:ea typeface="Lato" panose="020F0502020204030203" pitchFamily="34" charset="0"/>
              <a:cs typeface="Lato" panose="020F0502020204030203" pitchFamily="34" charset="0"/>
            </a:endParaRPr>
          </a:p>
          <a:p>
            <a:pPr marL="285750" indent="-285750">
              <a:lnSpc>
                <a:spcPct val="115000"/>
              </a:lnSpc>
              <a:buFont typeface="Arial" panose="020B0604020202020204" pitchFamily="34" charset="0"/>
              <a:buChar char="•"/>
            </a:pPr>
            <a:r>
              <a:rPr lang="fr-BE" sz="1600" b="1" dirty="0" err="1">
                <a:solidFill>
                  <a:schemeClr val="bg1"/>
                </a:solidFill>
                <a:latin typeface="Lato" panose="020F0502020204030203" pitchFamily="34" charset="0"/>
                <a:ea typeface="Lato" panose="020F0502020204030203" pitchFamily="34" charset="0"/>
                <a:cs typeface="Lato" panose="020F0502020204030203" pitchFamily="34" charset="0"/>
              </a:rPr>
              <a:t>een</a:t>
            </a:r>
            <a:r>
              <a:rPr lang="fr-BE" sz="1600" b="1" dirty="0">
                <a:solidFill>
                  <a:schemeClr val="bg1"/>
                </a:solidFill>
                <a:latin typeface="Lato" panose="020F0502020204030203" pitchFamily="34" charset="0"/>
                <a:ea typeface="Lato" panose="020F0502020204030203" pitchFamily="34" charset="0"/>
                <a:cs typeface="Lato" panose="020F0502020204030203" pitchFamily="34" charset="0"/>
              </a:rPr>
              <a:t> </a:t>
            </a:r>
            <a:r>
              <a:rPr lang="fr-BE" sz="1600" b="1" dirty="0" err="1">
                <a:solidFill>
                  <a:schemeClr val="bg1"/>
                </a:solidFill>
                <a:latin typeface="Lato" panose="020F0502020204030203" pitchFamily="34" charset="0"/>
                <a:ea typeface="Lato" panose="020F0502020204030203" pitchFamily="34" charset="0"/>
                <a:cs typeface="Lato" panose="020F0502020204030203" pitchFamily="34" charset="0"/>
              </a:rPr>
              <a:t>selectiecriterium</a:t>
            </a:r>
            <a:endParaRPr lang="fr-BE" sz="1600" b="1" dirty="0">
              <a:solidFill>
                <a:schemeClr val="bg1"/>
              </a:solidFill>
              <a:effectLst/>
              <a:latin typeface="Lato" panose="020F0502020204030203" pitchFamily="34" charset="0"/>
              <a:ea typeface="Lato" panose="020F0502020204030203" pitchFamily="34" charset="0"/>
              <a:cs typeface="Lato" panose="020F0502020204030203" pitchFamily="34" charset="0"/>
            </a:endParaRPr>
          </a:p>
        </p:txBody>
      </p:sp>
      <p:sp>
        <p:nvSpPr>
          <p:cNvPr id="5" name="Ellipse 4">
            <a:extLst>
              <a:ext uri="{FF2B5EF4-FFF2-40B4-BE49-F238E27FC236}">
                <a16:creationId xmlns:a16="http://schemas.microsoft.com/office/drawing/2014/main" id="{B738CAB6-C446-4FD1-9E05-7C107E6C3378}"/>
              </a:ext>
            </a:extLst>
          </p:cNvPr>
          <p:cNvSpPr>
            <a:spLocks noGrp="1" noRot="1" noMove="1" noResize="1" noEditPoints="1" noAdjustHandles="1" noChangeArrowheads="1" noChangeShapeType="1"/>
          </p:cNvSpPr>
          <p:nvPr/>
        </p:nvSpPr>
        <p:spPr>
          <a:xfrm>
            <a:off x="11464971" y="1572238"/>
            <a:ext cx="564126" cy="576852"/>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t>CR</a:t>
            </a:r>
            <a:endParaRPr lang="fr-BE" sz="1400" dirty="0"/>
          </a:p>
        </p:txBody>
      </p:sp>
      <p:sp>
        <p:nvSpPr>
          <p:cNvPr id="31" name="Ellipse 30">
            <a:extLst>
              <a:ext uri="{FF2B5EF4-FFF2-40B4-BE49-F238E27FC236}">
                <a16:creationId xmlns:a16="http://schemas.microsoft.com/office/drawing/2014/main" id="{5E86449D-CA52-4676-9B5F-EC583090F1A6}"/>
              </a:ext>
            </a:extLst>
          </p:cNvPr>
          <p:cNvSpPr>
            <a:spLocks noGrp="1" noRot="1" noMove="1" noResize="1" noEditPoints="1" noAdjustHandles="1" noChangeArrowheads="1" noChangeShapeType="1"/>
          </p:cNvSpPr>
          <p:nvPr/>
        </p:nvSpPr>
        <p:spPr>
          <a:xfrm>
            <a:off x="11484903" y="2965782"/>
            <a:ext cx="564126" cy="576852"/>
          </a:xfrm>
          <a:prstGeom prst="ellipse">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t>CS</a:t>
            </a:r>
            <a:endParaRPr lang="fr-BE" sz="1400" dirty="0"/>
          </a:p>
        </p:txBody>
      </p:sp>
      <p:pic>
        <p:nvPicPr>
          <p:cNvPr id="34" name="Graphique 33" descr="Aide avec un remplissage uni">
            <a:extLst>
              <a:ext uri="{FF2B5EF4-FFF2-40B4-BE49-F238E27FC236}">
                <a16:creationId xmlns:a16="http://schemas.microsoft.com/office/drawing/2014/main" id="{0D477805-C675-4133-85D0-B36DAAF85150}"/>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318714" y="2058835"/>
            <a:ext cx="370990" cy="370990"/>
          </a:xfrm>
          <a:prstGeom prst="rect">
            <a:avLst/>
          </a:prstGeom>
        </p:spPr>
      </p:pic>
    </p:spTree>
    <p:extLst>
      <p:ext uri="{BB962C8B-B14F-4D97-AF65-F5344CB8AC3E}">
        <p14:creationId xmlns:p14="http://schemas.microsoft.com/office/powerpoint/2010/main" val="185122391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a:extLst>
              <a:ext uri="{FF2B5EF4-FFF2-40B4-BE49-F238E27FC236}">
                <a16:creationId xmlns:a16="http://schemas.microsoft.com/office/drawing/2014/main" id="{098EC533-C1D7-417C-8C3B-E61DEFDED47D}"/>
              </a:ext>
            </a:extLst>
          </p:cNvPr>
          <p:cNvSpPr txBox="1">
            <a:spLocks noChangeArrowheads="1"/>
          </p:cNvSpPr>
          <p:nvPr/>
        </p:nvSpPr>
        <p:spPr bwMode="auto">
          <a:xfrm>
            <a:off x="298956" y="395694"/>
            <a:ext cx="2841171"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800" b="1" dirty="0">
                <a:solidFill>
                  <a:schemeClr val="bg1"/>
                </a:solidFill>
                <a:latin typeface="Lato" panose="020F0502020204030203" pitchFamily="34" charset="0"/>
                <a:ea typeface="Lato" panose="020F0502020204030203" pitchFamily="34" charset="0"/>
                <a:cs typeface="Lato" panose="020F0502020204030203" pitchFamily="34" charset="0"/>
              </a:rPr>
              <a:t>Nom du quartier Durable </a:t>
            </a:r>
          </a:p>
        </p:txBody>
      </p:sp>
      <p:sp>
        <p:nvSpPr>
          <p:cNvPr id="26" name="Text Box 2">
            <a:extLst>
              <a:ext uri="{FF2B5EF4-FFF2-40B4-BE49-F238E27FC236}">
                <a16:creationId xmlns:a16="http://schemas.microsoft.com/office/drawing/2014/main" id="{7B6B6652-2CC6-405A-A72B-EE68B40FCEE6}"/>
              </a:ext>
            </a:extLst>
          </p:cNvPr>
          <p:cNvSpPr txBox="1">
            <a:spLocks noChangeArrowheads="1"/>
          </p:cNvSpPr>
          <p:nvPr/>
        </p:nvSpPr>
        <p:spPr bwMode="auto">
          <a:xfrm>
            <a:off x="453876" y="3955808"/>
            <a:ext cx="2531329"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6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5" name="Rectangle 54">
            <a:extLst>
              <a:ext uri="{FF2B5EF4-FFF2-40B4-BE49-F238E27FC236}">
                <a16:creationId xmlns:a16="http://schemas.microsoft.com/office/drawing/2014/main" id="{854D89D4-E9FD-4BA6-AEAB-068A4DAC4881}"/>
              </a:ext>
            </a:extLst>
          </p:cNvPr>
          <p:cNvSpPr/>
          <p:nvPr/>
        </p:nvSpPr>
        <p:spPr>
          <a:xfrm>
            <a:off x="0" y="0"/>
            <a:ext cx="4082143" cy="6858000"/>
          </a:xfrm>
          <a:prstGeom prst="rect">
            <a:avLst/>
          </a:prstGeom>
          <a:solidFill>
            <a:srgbClr val="D73958"/>
          </a:solidFill>
          <a:ln>
            <a:solidFill>
              <a:srgbClr val="D739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15000"/>
              </a:lnSpc>
              <a:spcAft>
                <a:spcPts val="1000"/>
              </a:spcAft>
            </a:pPr>
            <a:r>
              <a:rPr lang="fr-FR" sz="1800" b="1" kern="50" dirty="0">
                <a:effectLst/>
                <a:latin typeface="Calibri" panose="020F0502020204030204" pitchFamily="34" charset="0"/>
                <a:ea typeface="Arial Unicode MS"/>
                <a:cs typeface="Times New Roman" panose="02020603050405020304" pitchFamily="18" charset="0"/>
              </a:rPr>
              <a:t>Naam van </a:t>
            </a:r>
            <a:r>
              <a:rPr lang="fr-FR" sz="1800" b="1" kern="50" dirty="0" err="1">
                <a:effectLst/>
                <a:latin typeface="Calibri" panose="020F0502020204030204" pitchFamily="34" charset="0"/>
                <a:ea typeface="Arial Unicode MS"/>
                <a:cs typeface="Times New Roman" panose="02020603050405020304" pitchFamily="18" charset="0"/>
              </a:rPr>
              <a:t>uw</a:t>
            </a:r>
            <a:r>
              <a:rPr lang="fr-FR" sz="1800" b="1" kern="50" dirty="0">
                <a:effectLst/>
                <a:latin typeface="Calibri" panose="020F0502020204030204" pitchFamily="34" charset="0"/>
                <a:ea typeface="Arial Unicode MS"/>
                <a:cs typeface="Times New Roman" panose="02020603050405020304" pitchFamily="18" charset="0"/>
              </a:rPr>
              <a:t> </a:t>
            </a:r>
            <a:r>
              <a:rPr lang="fr-FR" sz="1800" b="1" kern="50" dirty="0" err="1">
                <a:effectLst/>
                <a:latin typeface="Calibri" panose="020F0502020204030204" pitchFamily="34" charset="0"/>
                <a:ea typeface="Arial Unicode MS"/>
                <a:cs typeface="Times New Roman" panose="02020603050405020304" pitchFamily="18" charset="0"/>
              </a:rPr>
              <a:t>Participatieve</a:t>
            </a:r>
            <a:r>
              <a:rPr lang="fr-FR" sz="1800" b="1" kern="50" dirty="0">
                <a:effectLst/>
                <a:latin typeface="Calibri" panose="020F0502020204030204" pitchFamily="34" charset="0"/>
                <a:ea typeface="Arial Unicode MS"/>
                <a:cs typeface="Times New Roman" panose="02020603050405020304" pitchFamily="18" charset="0"/>
              </a:rPr>
              <a:t> </a:t>
            </a:r>
            <a:r>
              <a:rPr lang="fr-FR" sz="1800" b="1" kern="50" dirty="0" err="1">
                <a:effectLst/>
                <a:latin typeface="Calibri" panose="020F0502020204030204" pitchFamily="34" charset="0"/>
                <a:ea typeface="Arial Unicode MS"/>
                <a:cs typeface="Times New Roman" panose="02020603050405020304" pitchFamily="18" charset="0"/>
              </a:rPr>
              <a:t>Duurzame</a:t>
            </a:r>
            <a:r>
              <a:rPr lang="fr-FR" sz="1800" b="1" kern="50" dirty="0">
                <a:effectLst/>
                <a:latin typeface="Calibri" panose="020F0502020204030204" pitchFamily="34" charset="0"/>
                <a:ea typeface="Arial Unicode MS"/>
                <a:cs typeface="Times New Roman" panose="02020603050405020304" pitchFamily="18" charset="0"/>
              </a:rPr>
              <a:t> </a:t>
            </a:r>
            <a:r>
              <a:rPr lang="fr-FR" sz="1800" b="1" kern="50" dirty="0" err="1">
                <a:effectLst/>
                <a:latin typeface="Calibri" panose="020F0502020204030204" pitchFamily="34" charset="0"/>
                <a:ea typeface="Arial Unicode MS"/>
                <a:cs typeface="Times New Roman" panose="02020603050405020304" pitchFamily="18" charset="0"/>
              </a:rPr>
              <a:t>Wijk</a:t>
            </a:r>
            <a:r>
              <a:rPr lang="fr-FR" sz="1800" b="1" kern="50" dirty="0">
                <a:effectLst/>
                <a:latin typeface="Calibri" panose="020F0502020204030204" pitchFamily="34" charset="0"/>
                <a:ea typeface="Arial Unicode MS"/>
                <a:cs typeface="Times New Roman" panose="02020603050405020304" pitchFamily="18" charset="0"/>
              </a:rPr>
              <a:t> : </a:t>
            </a:r>
            <a:r>
              <a:rPr lang="fr-FR" sz="1800" b="1" dirty="0">
                <a:effectLst/>
                <a:latin typeface="Calibri" panose="020F0502020204030204" pitchFamily="34" charset="0"/>
                <a:ea typeface="Calibri" panose="020F0502020204030204" pitchFamily="34" charset="0"/>
                <a:cs typeface="Calibri" panose="020F0502020204030204" pitchFamily="34" charset="0"/>
              </a:rPr>
              <a:t>……….</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fr-FR" sz="1800" b="1" kern="50" dirty="0" err="1">
                <a:effectLst/>
                <a:latin typeface="Calibri" panose="020F0502020204030204" pitchFamily="34" charset="0"/>
                <a:ea typeface="Arial Unicode MS"/>
                <a:cs typeface="Times New Roman" panose="02020603050405020304" pitchFamily="18" charset="0"/>
              </a:rPr>
              <a:t>Gemeente</a:t>
            </a:r>
            <a:r>
              <a:rPr lang="fr-FR" sz="1800" b="1" kern="50" dirty="0">
                <a:effectLst/>
                <a:latin typeface="Calibri" panose="020F0502020204030204" pitchFamily="34" charset="0"/>
                <a:ea typeface="Arial Unicode MS"/>
                <a:cs typeface="Times New Roman" panose="02020603050405020304" pitchFamily="18" charset="0"/>
              </a:rPr>
              <a:t>(n) : </a:t>
            </a:r>
            <a:r>
              <a:rPr lang="fr-FR" sz="1800" b="1" dirty="0">
                <a:effectLst/>
                <a:latin typeface="Calibri" panose="020F0502020204030204" pitchFamily="34" charset="0"/>
                <a:ea typeface="Calibri" panose="020F0502020204030204" pitchFamily="34" charset="0"/>
                <a:cs typeface="Calibri" panose="020F0502020204030204" pitchFamily="34" charset="0"/>
              </a:rPr>
              <a:t>…………</a:t>
            </a:r>
          </a:p>
          <a:p>
            <a:pPr algn="just">
              <a:lnSpc>
                <a:spcPct val="115000"/>
              </a:lnSpc>
              <a:spcAft>
                <a:spcPts val="1000"/>
              </a:spcAft>
            </a:pPr>
            <a:endParaRPr lang="fr-FR" sz="1800" b="1"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15000"/>
              </a:lnSpc>
              <a:spcAft>
                <a:spcPts val="1000"/>
              </a:spcAft>
            </a:pPr>
            <a:endParaRPr lang="fr-FR" b="1" dirty="0">
              <a:latin typeface="Calibri" panose="020F0502020204030204" pitchFamily="34" charset="0"/>
              <a:ea typeface="Calibri" panose="020F0502020204030204" pitchFamily="34" charset="0"/>
              <a:cs typeface="Calibri" panose="020F0502020204030204" pitchFamily="34" charset="0"/>
            </a:endParaRPr>
          </a:p>
          <a:p>
            <a:pPr algn="just">
              <a:lnSpc>
                <a:spcPct val="115000"/>
              </a:lnSpc>
              <a:spcAft>
                <a:spcPts val="1000"/>
              </a:spcAft>
            </a:pPr>
            <a:r>
              <a:rPr lang="fr-FR" sz="1800" b="1" kern="50" dirty="0" err="1">
                <a:effectLst/>
                <a:latin typeface="Calibri" panose="020F0502020204030204" pitchFamily="34" charset="0"/>
                <a:ea typeface="Arial Unicode MS"/>
              </a:rPr>
              <a:t>Perimeter</a:t>
            </a:r>
            <a:r>
              <a:rPr lang="fr-FR" sz="1800" b="1" kern="50" dirty="0">
                <a:effectLst/>
                <a:latin typeface="Calibri" panose="020F0502020204030204" pitchFamily="34" charset="0"/>
                <a:ea typeface="Arial Unicode MS"/>
              </a:rPr>
              <a:t> van de </a:t>
            </a:r>
            <a:r>
              <a:rPr lang="fr-FR" sz="1800" b="1" kern="50" dirty="0" err="1">
                <a:effectLst/>
                <a:latin typeface="Calibri" panose="020F0502020204030204" pitchFamily="34" charset="0"/>
                <a:ea typeface="Arial Unicode MS"/>
              </a:rPr>
              <a:t>Participatieve</a:t>
            </a:r>
            <a:r>
              <a:rPr lang="fr-FR" sz="1800" b="1" kern="50" dirty="0">
                <a:effectLst/>
                <a:latin typeface="Calibri" panose="020F0502020204030204" pitchFamily="34" charset="0"/>
                <a:ea typeface="Arial Unicode MS"/>
              </a:rPr>
              <a:t> </a:t>
            </a:r>
            <a:r>
              <a:rPr lang="fr-FR" sz="1800" b="1" kern="50" dirty="0" err="1">
                <a:effectLst/>
                <a:latin typeface="Calibri" panose="020F0502020204030204" pitchFamily="34" charset="0"/>
                <a:ea typeface="Arial Unicode MS"/>
              </a:rPr>
              <a:t>Duurzame</a:t>
            </a:r>
            <a:r>
              <a:rPr lang="fr-FR" sz="1800" b="1" kern="50" dirty="0">
                <a:effectLst/>
                <a:latin typeface="Calibri" panose="020F0502020204030204" pitchFamily="34" charset="0"/>
                <a:ea typeface="Arial Unicode MS"/>
              </a:rPr>
              <a:t> </a:t>
            </a:r>
            <a:r>
              <a:rPr lang="fr-FR" sz="1800" b="1" kern="50" dirty="0" err="1">
                <a:effectLst/>
                <a:latin typeface="Calibri" panose="020F0502020204030204" pitchFamily="34" charset="0"/>
                <a:ea typeface="Arial Unicode MS"/>
              </a:rPr>
              <a:t>Wijk</a:t>
            </a:r>
            <a:r>
              <a:rPr lang="fr-FR" sz="1800" b="1" kern="50" dirty="0">
                <a:effectLst/>
                <a:latin typeface="Calibri" panose="020F0502020204030204" pitchFamily="34" charset="0"/>
                <a:ea typeface="Arial Unicode MS"/>
              </a:rPr>
              <a:t> : </a:t>
            </a:r>
            <a:r>
              <a:rPr lang="nl-NL" sz="1800" i="1" kern="50" dirty="0">
                <a:effectLst/>
                <a:latin typeface="Calibri" panose="020F0502020204030204" pitchFamily="34" charset="0"/>
                <a:ea typeface="Arial Unicode MS"/>
                <a:cs typeface="Times New Roman" panose="02020603050405020304" pitchFamily="18" charset="0"/>
              </a:rPr>
              <a:t>Vermeld de voornaamste straten die uw actieperimeter afbakenen. Als u over een kaart beschikt, mag u deze toevoegen aan de bijlagen.</a:t>
            </a:r>
            <a:endParaRPr lang="fr-BE" sz="1800" kern="50" dirty="0">
              <a:effectLst/>
              <a:latin typeface="Arial" panose="020B0604020202020204" pitchFamily="34" charset="0"/>
              <a:ea typeface="Arial Unicode MS"/>
              <a:cs typeface="Times New Roman" panose="02020603050405020304" pitchFamily="18" charset="0"/>
            </a:endParaRPr>
          </a:p>
          <a:p>
            <a:pPr algn="just">
              <a:lnSpc>
                <a:spcPct val="115000"/>
              </a:lnSpc>
              <a:spcAft>
                <a:spcPts val="1000"/>
              </a:spcAft>
            </a:pPr>
            <a:r>
              <a:rPr lang="fr-FR" i="1" dirty="0">
                <a:latin typeface="Calibri" panose="020F0502020204030204" pitchFamily="34" charset="0"/>
                <a:ea typeface="Calibri" panose="020F0502020204030204" pitchFamily="34" charset="0"/>
                <a:cs typeface="Times New Roman" panose="02020603050405020304" pitchFamily="18" charset="0"/>
              </a:rPr>
              <a:t>…………………………………………………………………………………………………………………………………………………………………………………………………………………………………………………..</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7" name="Rectangle 56">
            <a:extLst>
              <a:ext uri="{FF2B5EF4-FFF2-40B4-BE49-F238E27FC236}">
                <a16:creationId xmlns:a16="http://schemas.microsoft.com/office/drawing/2014/main" id="{9379C145-12D9-4734-807D-BB46EC89972E}"/>
              </a:ext>
            </a:extLst>
          </p:cNvPr>
          <p:cNvSpPr/>
          <p:nvPr/>
        </p:nvSpPr>
        <p:spPr>
          <a:xfrm>
            <a:off x="7365387" y="-315645"/>
            <a:ext cx="4527657" cy="761747"/>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nl-BE" sz="2500" b="1" dirty="0">
                <a:solidFill>
                  <a:srgbClr val="FFFFFF"/>
                </a:solidFill>
                <a:latin typeface="Montserrat" pitchFamily="2" charset="77"/>
              </a:rPr>
              <a:t>PARTIE 2</a:t>
            </a:r>
            <a:endParaRPr lang="fr-BE" sz="2500" b="1" dirty="0">
              <a:solidFill>
                <a:srgbClr val="FFFFFF"/>
              </a:solidFill>
              <a:latin typeface="Montserrat" pitchFamily="2" charset="77"/>
            </a:endParaRPr>
          </a:p>
        </p:txBody>
      </p:sp>
      <p:sp>
        <p:nvSpPr>
          <p:cNvPr id="21" name="ZoneTexte 20">
            <a:extLst>
              <a:ext uri="{FF2B5EF4-FFF2-40B4-BE49-F238E27FC236}">
                <a16:creationId xmlns:a16="http://schemas.microsoft.com/office/drawing/2014/main" id="{53076EEE-8930-4485-90FB-03BDD9F54A23}"/>
              </a:ext>
            </a:extLst>
          </p:cNvPr>
          <p:cNvSpPr txBox="1"/>
          <p:nvPr/>
        </p:nvSpPr>
        <p:spPr>
          <a:xfrm>
            <a:off x="5863158" y="229046"/>
            <a:ext cx="6096000" cy="574260"/>
          </a:xfrm>
          <a:prstGeom prst="rect">
            <a:avLst/>
          </a:prstGeom>
          <a:noFill/>
        </p:spPr>
        <p:txBody>
          <a:bodyPr wrap="square">
            <a:spAutoFit/>
          </a:bodyPr>
          <a:lstStyle/>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nl-BE" sz="1800" b="1" dirty="0">
                <a:solidFill>
                  <a:srgbClr val="D73958"/>
                </a:solidFill>
                <a:latin typeface="Montserrat" pitchFamily="2" charset="77"/>
              </a:rPr>
              <a:t>Deel 1.1 </a:t>
            </a:r>
            <a:r>
              <a:rPr lang="fr-FR" b="1" dirty="0" err="1">
                <a:solidFill>
                  <a:srgbClr val="D73958"/>
                </a:solidFill>
                <a:latin typeface="Montserrat" pitchFamily="2" charset="77"/>
              </a:rPr>
              <a:t>Presentatie</a:t>
            </a:r>
            <a:r>
              <a:rPr lang="fr-FR" b="1" dirty="0">
                <a:solidFill>
                  <a:srgbClr val="D73958"/>
                </a:solidFill>
                <a:latin typeface="Montserrat" pitchFamily="2" charset="77"/>
              </a:rPr>
              <a:t> van de </a:t>
            </a:r>
            <a:r>
              <a:rPr lang="fr-FR" b="1" dirty="0" err="1">
                <a:solidFill>
                  <a:srgbClr val="D73958"/>
                </a:solidFill>
                <a:latin typeface="Montserrat" pitchFamily="2" charset="77"/>
              </a:rPr>
              <a:t>wijk</a:t>
            </a:r>
            <a:endParaRPr lang="fr-BE" b="1" dirty="0">
              <a:solidFill>
                <a:srgbClr val="D73958"/>
              </a:solidFill>
              <a:latin typeface="Montserrat" pitchFamily="2" charset="77"/>
            </a:endParaRPr>
          </a:p>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BE" sz="1800" b="1" dirty="0">
              <a:solidFill>
                <a:srgbClr val="D73958"/>
              </a:solidFill>
              <a:latin typeface="Montserrat" pitchFamily="2" charset="77"/>
            </a:endParaRPr>
          </a:p>
        </p:txBody>
      </p:sp>
      <p:sp>
        <p:nvSpPr>
          <p:cNvPr id="4" name="Rectangle 3">
            <a:extLst>
              <a:ext uri="{FF2B5EF4-FFF2-40B4-BE49-F238E27FC236}">
                <a16:creationId xmlns:a16="http://schemas.microsoft.com/office/drawing/2014/main" id="{E7946A54-6556-4F5E-B13D-7BC0FABC80A4}"/>
              </a:ext>
            </a:extLst>
          </p:cNvPr>
          <p:cNvSpPr/>
          <p:nvPr/>
        </p:nvSpPr>
        <p:spPr>
          <a:xfrm>
            <a:off x="4996543" y="1208314"/>
            <a:ext cx="6096000" cy="4604657"/>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7" name="ZoneTexte 26">
            <a:extLst>
              <a:ext uri="{FF2B5EF4-FFF2-40B4-BE49-F238E27FC236}">
                <a16:creationId xmlns:a16="http://schemas.microsoft.com/office/drawing/2014/main" id="{BC3E257E-D15E-4A1D-BF74-B1214B351245}"/>
              </a:ext>
            </a:extLst>
          </p:cNvPr>
          <p:cNvSpPr txBox="1"/>
          <p:nvPr/>
        </p:nvSpPr>
        <p:spPr>
          <a:xfrm>
            <a:off x="4996544" y="3429000"/>
            <a:ext cx="6096000" cy="646331"/>
          </a:xfrm>
          <a:prstGeom prst="rect">
            <a:avLst/>
          </a:prstGeom>
          <a:noFill/>
        </p:spPr>
        <p:txBody>
          <a:bodyPr wrap="square">
            <a:spAutoFit/>
          </a:bodyPr>
          <a:lstStyle/>
          <a:p>
            <a:pPr algn="ctr"/>
            <a:r>
              <a:rPr lang="nl-NL" sz="1800" i="1"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Als je een kaart hebt van je gebied,</a:t>
            </a:r>
          </a:p>
          <a:p>
            <a:pPr algn="ctr"/>
            <a:r>
              <a:rPr lang="nl-NL" sz="1800" i="1"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 plak het dan hier</a:t>
            </a:r>
            <a:endParaRPr lang="fr-BE" dirty="0">
              <a:solidFill>
                <a:schemeClr val="tx1">
                  <a:lumMod val="50000"/>
                  <a:lumOff val="50000"/>
                </a:schemeClr>
              </a:solidFill>
            </a:endParaRPr>
          </a:p>
        </p:txBody>
      </p:sp>
      <p:pic>
        <p:nvPicPr>
          <p:cNvPr id="9" name="Graphique 8" descr="Aide avec un remplissage uni">
            <a:extLst>
              <a:ext uri="{FF2B5EF4-FFF2-40B4-BE49-F238E27FC236}">
                <a16:creationId xmlns:a16="http://schemas.microsoft.com/office/drawing/2014/main" id="{BAA39D0E-F9A6-4E6A-ABB8-0C7BA71EDE7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105142"/>
            <a:ext cx="914400" cy="914400"/>
          </a:xfrm>
          <a:prstGeom prst="rect">
            <a:avLst/>
          </a:prstGeom>
        </p:spPr>
      </p:pic>
      <p:sp>
        <p:nvSpPr>
          <p:cNvPr id="12" name="Ellipse 11">
            <a:extLst>
              <a:ext uri="{FF2B5EF4-FFF2-40B4-BE49-F238E27FC236}">
                <a16:creationId xmlns:a16="http://schemas.microsoft.com/office/drawing/2014/main" id="{F7DDB5DB-1A26-4848-BA7C-18AD6B0354D7}"/>
              </a:ext>
            </a:extLst>
          </p:cNvPr>
          <p:cNvSpPr/>
          <p:nvPr/>
        </p:nvSpPr>
        <p:spPr>
          <a:xfrm>
            <a:off x="3836976" y="2682144"/>
            <a:ext cx="564126" cy="576852"/>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CR 4</a:t>
            </a:r>
            <a:endParaRPr lang="fr-BE" sz="1400" b="1" dirty="0"/>
          </a:p>
        </p:txBody>
      </p:sp>
    </p:spTree>
    <p:extLst>
      <p:ext uri="{BB962C8B-B14F-4D97-AF65-F5344CB8AC3E}">
        <p14:creationId xmlns:p14="http://schemas.microsoft.com/office/powerpoint/2010/main" val="6326234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Box 2">
            <a:extLst>
              <a:ext uri="{FF2B5EF4-FFF2-40B4-BE49-F238E27FC236}">
                <a16:creationId xmlns:a16="http://schemas.microsoft.com/office/drawing/2014/main" id="{098EC533-C1D7-417C-8C3B-E61DEFDED47D}"/>
              </a:ext>
            </a:extLst>
          </p:cNvPr>
          <p:cNvSpPr txBox="1">
            <a:spLocks noChangeArrowheads="1"/>
          </p:cNvSpPr>
          <p:nvPr/>
        </p:nvSpPr>
        <p:spPr bwMode="auto">
          <a:xfrm>
            <a:off x="298956" y="395694"/>
            <a:ext cx="2841171"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400" b="1" dirty="0">
              <a:solidFill>
                <a:schemeClr val="bg1">
                  <a:lumMod val="50000"/>
                </a:schemeClr>
              </a:solidFill>
              <a:latin typeface="Lato" panose="020F0502020204030203" pitchFamily="34" charset="77"/>
              <a:ea typeface="+mn-ea"/>
              <a:cs typeface="+mn-cs"/>
            </a:endParaRPr>
          </a:p>
          <a:p>
            <a:r>
              <a:rPr lang="fr-FR" sz="1800" b="1" dirty="0">
                <a:solidFill>
                  <a:schemeClr val="bg1"/>
                </a:solidFill>
                <a:latin typeface="Lato" panose="020F0502020204030203" pitchFamily="34" charset="0"/>
                <a:ea typeface="Lato" panose="020F0502020204030203" pitchFamily="34" charset="0"/>
                <a:cs typeface="Lato" panose="020F0502020204030203" pitchFamily="34" charset="0"/>
              </a:rPr>
              <a:t>Nom du quartier Durable </a:t>
            </a:r>
          </a:p>
        </p:txBody>
      </p:sp>
      <p:sp>
        <p:nvSpPr>
          <p:cNvPr id="26" name="Text Box 2">
            <a:extLst>
              <a:ext uri="{FF2B5EF4-FFF2-40B4-BE49-F238E27FC236}">
                <a16:creationId xmlns:a16="http://schemas.microsoft.com/office/drawing/2014/main" id="{7B6B6652-2CC6-405A-A72B-EE68B40FCEE6}"/>
              </a:ext>
            </a:extLst>
          </p:cNvPr>
          <p:cNvSpPr txBox="1">
            <a:spLocks noChangeArrowheads="1"/>
          </p:cNvSpPr>
          <p:nvPr/>
        </p:nvSpPr>
        <p:spPr bwMode="auto">
          <a:xfrm>
            <a:off x="453876" y="3955808"/>
            <a:ext cx="2531329" cy="7617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tIns="91440"/>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5pPr>
            <a:lvl6pPr marL="25146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6pPr>
            <a:lvl7pPr marL="29718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7pPr>
            <a:lvl8pPr marL="34290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8pPr>
            <a:lvl9pPr marL="3886200" indent="-228600" defTabSz="449263"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Lst>
              <a:defRPr sz="2400">
                <a:solidFill>
                  <a:schemeClr val="tx1"/>
                </a:solidFill>
                <a:latin typeface="Arial" charset="0"/>
                <a:ea typeface="SimSun" charset="-122"/>
                <a:cs typeface="SimSun" charset="-122"/>
              </a:defRPr>
            </a:lvl9pPr>
          </a:lstStyle>
          <a:p>
            <a:pPr>
              <a:lnSpc>
                <a:spcPct val="93000"/>
              </a:lnSpc>
              <a:buClr>
                <a:srgbClr val="000000"/>
              </a:buClr>
              <a:buSzPct val="100000"/>
            </a:pPr>
            <a:endParaRPr lang="fr-FR" sz="1600" dirty="0">
              <a:solidFill>
                <a:schemeClr val="bg1"/>
              </a:solidFill>
              <a:latin typeface="Lato" panose="020F0502020204030203" pitchFamily="34" charset="0"/>
              <a:ea typeface="Lato" panose="020F0502020204030203" pitchFamily="34" charset="0"/>
              <a:cs typeface="Lato" panose="020F0502020204030203" pitchFamily="34" charset="0"/>
            </a:endParaRPr>
          </a:p>
        </p:txBody>
      </p:sp>
      <p:sp>
        <p:nvSpPr>
          <p:cNvPr id="55" name="Rectangle 54">
            <a:extLst>
              <a:ext uri="{FF2B5EF4-FFF2-40B4-BE49-F238E27FC236}">
                <a16:creationId xmlns:a16="http://schemas.microsoft.com/office/drawing/2014/main" id="{854D89D4-E9FD-4BA6-AEAB-068A4DAC4881}"/>
              </a:ext>
            </a:extLst>
          </p:cNvPr>
          <p:cNvSpPr>
            <a:spLocks noGrp="1" noRot="1" noMove="1" noResize="1" noEditPoints="1" noAdjustHandles="1" noChangeArrowheads="1" noChangeShapeType="1"/>
          </p:cNvSpPr>
          <p:nvPr/>
        </p:nvSpPr>
        <p:spPr>
          <a:xfrm>
            <a:off x="0" y="0"/>
            <a:ext cx="3842657" cy="6858000"/>
          </a:xfrm>
          <a:prstGeom prst="rect">
            <a:avLst/>
          </a:prstGeom>
          <a:solidFill>
            <a:srgbClr val="D73958"/>
          </a:solidFill>
          <a:ln>
            <a:solidFill>
              <a:srgbClr val="D7395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15000"/>
              </a:lnSpc>
              <a:spcAft>
                <a:spcPts val="1000"/>
              </a:spcAft>
            </a:pPr>
            <a:endParaRPr lang="fr-FR" i="1"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fr-FR" sz="1800" b="1" dirty="0">
                <a:effectLst/>
                <a:latin typeface="Calibri" panose="020F0502020204030204" pitchFamily="34" charset="0"/>
                <a:ea typeface="Calibri" panose="020F0502020204030204" pitchFamily="34" charset="0"/>
                <a:cs typeface="Calibri" panose="020F0502020204030204" pitchFamily="34" charset="0"/>
              </a:rPr>
              <a:t> </a:t>
            </a:r>
            <a:endParaRPr lang="fr-BE"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7" name="Rectangle 56">
            <a:extLst>
              <a:ext uri="{FF2B5EF4-FFF2-40B4-BE49-F238E27FC236}">
                <a16:creationId xmlns:a16="http://schemas.microsoft.com/office/drawing/2014/main" id="{9379C145-12D9-4734-807D-BB46EC89972E}"/>
              </a:ext>
            </a:extLst>
          </p:cNvPr>
          <p:cNvSpPr/>
          <p:nvPr/>
        </p:nvSpPr>
        <p:spPr>
          <a:xfrm>
            <a:off x="7365387" y="-315645"/>
            <a:ext cx="4527657" cy="761747"/>
          </a:xfrm>
          <a:prstGeom prst="rect">
            <a:avLst/>
          </a:prstGeom>
        </p:spPr>
        <p:txBody>
          <a:bodyPr wrap="square">
            <a:spAutoFit/>
          </a:bodyPr>
          <a:lstStyle/>
          <a:p>
            <a:pP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z="2500" b="1" dirty="0"/>
          </a:p>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nl-BE" sz="2500" b="1" dirty="0">
                <a:solidFill>
                  <a:srgbClr val="FFFFFF"/>
                </a:solidFill>
                <a:latin typeface="Montserrat" pitchFamily="2" charset="77"/>
              </a:rPr>
              <a:t>PARTIE 2</a:t>
            </a:r>
            <a:endParaRPr lang="fr-BE" sz="2500" b="1" dirty="0">
              <a:solidFill>
                <a:srgbClr val="FFFFFF"/>
              </a:solidFill>
              <a:latin typeface="Montserrat" pitchFamily="2" charset="77"/>
            </a:endParaRPr>
          </a:p>
        </p:txBody>
      </p:sp>
      <p:sp>
        <p:nvSpPr>
          <p:cNvPr id="21" name="ZoneTexte 20">
            <a:extLst>
              <a:ext uri="{FF2B5EF4-FFF2-40B4-BE49-F238E27FC236}">
                <a16:creationId xmlns:a16="http://schemas.microsoft.com/office/drawing/2014/main" id="{53076EEE-8930-4485-90FB-03BDD9F54A23}"/>
              </a:ext>
            </a:extLst>
          </p:cNvPr>
          <p:cNvSpPr txBox="1">
            <a:spLocks noGrp="1" noRot="1" noMove="1" noResize="1" noEditPoints="1" noAdjustHandles="1" noChangeArrowheads="1" noChangeShapeType="1"/>
          </p:cNvSpPr>
          <p:nvPr/>
        </p:nvSpPr>
        <p:spPr>
          <a:xfrm>
            <a:off x="5863158" y="229046"/>
            <a:ext cx="6096000" cy="333296"/>
          </a:xfrm>
          <a:prstGeom prst="rect">
            <a:avLst/>
          </a:prstGeom>
          <a:noFill/>
        </p:spPr>
        <p:txBody>
          <a:bodyPr wrap="square">
            <a:spAutoFit/>
          </a:bodyPr>
          <a:lstStyle/>
          <a:p>
            <a:pPr algn="r" defTabSz="449263" fontAlgn="base">
              <a:lnSpc>
                <a:spcPct val="87000"/>
              </a:lnSpc>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nl-BE" sz="1800" b="1" dirty="0">
                <a:solidFill>
                  <a:srgbClr val="D73958"/>
                </a:solidFill>
                <a:latin typeface="Montserrat" pitchFamily="2" charset="77"/>
              </a:rPr>
              <a:t>Deel 1.1 </a:t>
            </a:r>
            <a:r>
              <a:rPr lang="fr-FR" b="1" dirty="0" err="1">
                <a:solidFill>
                  <a:srgbClr val="D73958"/>
                </a:solidFill>
                <a:latin typeface="Montserrat" pitchFamily="2" charset="77"/>
              </a:rPr>
              <a:t>Presentatie</a:t>
            </a:r>
            <a:r>
              <a:rPr lang="fr-FR" b="1" dirty="0">
                <a:solidFill>
                  <a:srgbClr val="D73958"/>
                </a:solidFill>
                <a:latin typeface="Montserrat" pitchFamily="2" charset="77"/>
              </a:rPr>
              <a:t> van de </a:t>
            </a:r>
            <a:r>
              <a:rPr lang="fr-FR" b="1" dirty="0" err="1">
                <a:solidFill>
                  <a:srgbClr val="D73958"/>
                </a:solidFill>
                <a:latin typeface="Montserrat" pitchFamily="2" charset="77"/>
              </a:rPr>
              <a:t>wijk</a:t>
            </a:r>
            <a:endParaRPr lang="fr-BE" b="1" dirty="0">
              <a:solidFill>
                <a:srgbClr val="D73958"/>
              </a:solidFill>
              <a:latin typeface="Montserrat" pitchFamily="2" charset="77"/>
            </a:endParaRPr>
          </a:p>
        </p:txBody>
      </p:sp>
      <p:sp>
        <p:nvSpPr>
          <p:cNvPr id="4" name="Rectangle 3">
            <a:extLst>
              <a:ext uri="{FF2B5EF4-FFF2-40B4-BE49-F238E27FC236}">
                <a16:creationId xmlns:a16="http://schemas.microsoft.com/office/drawing/2014/main" id="{E7946A54-6556-4F5E-B13D-7BC0FABC80A4}"/>
              </a:ext>
            </a:extLst>
          </p:cNvPr>
          <p:cNvSpPr/>
          <p:nvPr/>
        </p:nvSpPr>
        <p:spPr>
          <a:xfrm>
            <a:off x="4152499" y="776569"/>
            <a:ext cx="3641672" cy="2728632"/>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27" name="ZoneTexte 26">
            <a:extLst>
              <a:ext uri="{FF2B5EF4-FFF2-40B4-BE49-F238E27FC236}">
                <a16:creationId xmlns:a16="http://schemas.microsoft.com/office/drawing/2014/main" id="{BC3E257E-D15E-4A1D-BF74-B1214B351245}"/>
              </a:ext>
            </a:extLst>
          </p:cNvPr>
          <p:cNvSpPr txBox="1"/>
          <p:nvPr/>
        </p:nvSpPr>
        <p:spPr>
          <a:xfrm>
            <a:off x="4507887" y="1984287"/>
            <a:ext cx="2937942" cy="261610"/>
          </a:xfrm>
          <a:prstGeom prst="rect">
            <a:avLst/>
          </a:prstGeom>
          <a:noFill/>
        </p:spPr>
        <p:txBody>
          <a:bodyPr wrap="square">
            <a:spAutoFit/>
          </a:bodyPr>
          <a:lstStyle/>
          <a:p>
            <a:r>
              <a:rPr lang="nl-NL" sz="1100" i="1"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Als u foto's heeft, plak ze dan hier</a:t>
            </a:r>
            <a:endParaRPr lang="fr-BE" sz="1100" dirty="0">
              <a:solidFill>
                <a:schemeClr val="tx1">
                  <a:lumMod val="50000"/>
                  <a:lumOff val="50000"/>
                </a:schemeClr>
              </a:solidFill>
            </a:endParaRPr>
          </a:p>
        </p:txBody>
      </p:sp>
      <p:sp>
        <p:nvSpPr>
          <p:cNvPr id="9" name="Rectangle 8">
            <a:extLst>
              <a:ext uri="{FF2B5EF4-FFF2-40B4-BE49-F238E27FC236}">
                <a16:creationId xmlns:a16="http://schemas.microsoft.com/office/drawing/2014/main" id="{B258922E-50B7-422C-8CEB-70B52956CAA6}"/>
              </a:ext>
            </a:extLst>
          </p:cNvPr>
          <p:cNvSpPr/>
          <p:nvPr/>
        </p:nvSpPr>
        <p:spPr>
          <a:xfrm>
            <a:off x="8104013" y="787456"/>
            <a:ext cx="3641672" cy="2728632"/>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0" name="ZoneTexte 9">
            <a:extLst>
              <a:ext uri="{FF2B5EF4-FFF2-40B4-BE49-F238E27FC236}">
                <a16:creationId xmlns:a16="http://schemas.microsoft.com/office/drawing/2014/main" id="{6E1D22C7-12EA-4706-BD84-A8A542D7C3BA}"/>
              </a:ext>
            </a:extLst>
          </p:cNvPr>
          <p:cNvSpPr txBox="1"/>
          <p:nvPr/>
        </p:nvSpPr>
        <p:spPr>
          <a:xfrm>
            <a:off x="8642281" y="2010080"/>
            <a:ext cx="2937942" cy="261610"/>
          </a:xfrm>
          <a:prstGeom prst="rect">
            <a:avLst/>
          </a:prstGeom>
          <a:noFill/>
        </p:spPr>
        <p:txBody>
          <a:bodyPr wrap="square">
            <a:spAutoFit/>
          </a:bodyPr>
          <a:lstStyle/>
          <a:p>
            <a:r>
              <a:rPr lang="nl-NL" sz="1100" i="1"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Als u foto's heeft, plak ze dan hier</a:t>
            </a:r>
            <a:endParaRPr lang="fr-BE" sz="1100" dirty="0">
              <a:solidFill>
                <a:schemeClr val="tx1">
                  <a:lumMod val="50000"/>
                  <a:lumOff val="50000"/>
                </a:schemeClr>
              </a:solidFill>
            </a:endParaRPr>
          </a:p>
        </p:txBody>
      </p:sp>
      <p:sp>
        <p:nvSpPr>
          <p:cNvPr id="11" name="Rectangle 10">
            <a:extLst>
              <a:ext uri="{FF2B5EF4-FFF2-40B4-BE49-F238E27FC236}">
                <a16:creationId xmlns:a16="http://schemas.microsoft.com/office/drawing/2014/main" id="{926B3774-B92E-4DEB-8AA4-456389D39836}"/>
              </a:ext>
            </a:extLst>
          </p:cNvPr>
          <p:cNvSpPr/>
          <p:nvPr/>
        </p:nvSpPr>
        <p:spPr>
          <a:xfrm>
            <a:off x="4152499" y="3900322"/>
            <a:ext cx="3641672" cy="2728632"/>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2" name="ZoneTexte 11">
            <a:extLst>
              <a:ext uri="{FF2B5EF4-FFF2-40B4-BE49-F238E27FC236}">
                <a16:creationId xmlns:a16="http://schemas.microsoft.com/office/drawing/2014/main" id="{05A8A53A-A017-4637-A85A-11DD5922F7B6}"/>
              </a:ext>
            </a:extLst>
          </p:cNvPr>
          <p:cNvSpPr txBox="1"/>
          <p:nvPr/>
        </p:nvSpPr>
        <p:spPr>
          <a:xfrm>
            <a:off x="4507887" y="5203313"/>
            <a:ext cx="2937942" cy="261610"/>
          </a:xfrm>
          <a:prstGeom prst="rect">
            <a:avLst/>
          </a:prstGeom>
          <a:noFill/>
        </p:spPr>
        <p:txBody>
          <a:bodyPr wrap="square">
            <a:spAutoFit/>
          </a:bodyPr>
          <a:lstStyle/>
          <a:p>
            <a:r>
              <a:rPr lang="nl-NL" sz="1100" i="1">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Als u foto's heeft, plak ze dan hier</a:t>
            </a:r>
            <a:endParaRPr lang="fr-BE" sz="1100" dirty="0">
              <a:solidFill>
                <a:schemeClr val="tx1">
                  <a:lumMod val="50000"/>
                  <a:lumOff val="50000"/>
                </a:schemeClr>
              </a:solidFill>
            </a:endParaRPr>
          </a:p>
        </p:txBody>
      </p:sp>
      <p:sp>
        <p:nvSpPr>
          <p:cNvPr id="13" name="Rectangle 12">
            <a:extLst>
              <a:ext uri="{FF2B5EF4-FFF2-40B4-BE49-F238E27FC236}">
                <a16:creationId xmlns:a16="http://schemas.microsoft.com/office/drawing/2014/main" id="{FB62996C-17CE-423D-ACAB-5087E6434FA9}"/>
              </a:ext>
            </a:extLst>
          </p:cNvPr>
          <p:cNvSpPr/>
          <p:nvPr/>
        </p:nvSpPr>
        <p:spPr>
          <a:xfrm>
            <a:off x="8104013" y="3900322"/>
            <a:ext cx="3641672" cy="2728632"/>
          </a:xfrm>
          <a:prstGeom prst="rect">
            <a:avLst/>
          </a:prstGeom>
          <a:noFill/>
          <a:ln>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5" name="ZoneTexte 14">
            <a:extLst>
              <a:ext uri="{FF2B5EF4-FFF2-40B4-BE49-F238E27FC236}">
                <a16:creationId xmlns:a16="http://schemas.microsoft.com/office/drawing/2014/main" id="{8141E546-F621-46CE-BC58-E557917E8A6A}"/>
              </a:ext>
            </a:extLst>
          </p:cNvPr>
          <p:cNvSpPr txBox="1"/>
          <p:nvPr/>
        </p:nvSpPr>
        <p:spPr>
          <a:xfrm>
            <a:off x="8642281" y="5203313"/>
            <a:ext cx="2937942" cy="261610"/>
          </a:xfrm>
          <a:prstGeom prst="rect">
            <a:avLst/>
          </a:prstGeom>
          <a:noFill/>
        </p:spPr>
        <p:txBody>
          <a:bodyPr wrap="square">
            <a:spAutoFit/>
          </a:bodyPr>
          <a:lstStyle/>
          <a:p>
            <a:r>
              <a:rPr lang="nl-NL" sz="1100" i="1" dirty="0">
                <a:solidFill>
                  <a:schemeClr val="tx1">
                    <a:lumMod val="50000"/>
                    <a:lumOff val="50000"/>
                  </a:schemeClr>
                </a:solidFill>
                <a:effectLst/>
                <a:latin typeface="Calibri" panose="020F0502020204030204" pitchFamily="34" charset="0"/>
                <a:ea typeface="Calibri" panose="020F0502020204030204" pitchFamily="34" charset="0"/>
                <a:cs typeface="Times New Roman" panose="02020603050405020304" pitchFamily="18" charset="0"/>
              </a:rPr>
              <a:t>Als u foto's heeft, plak ze dan hier</a:t>
            </a:r>
            <a:endParaRPr lang="fr-BE" sz="1100" dirty="0">
              <a:solidFill>
                <a:schemeClr val="tx1">
                  <a:lumMod val="50000"/>
                  <a:lumOff val="50000"/>
                </a:schemeClr>
              </a:solidFill>
            </a:endParaRPr>
          </a:p>
        </p:txBody>
      </p:sp>
      <p:pic>
        <p:nvPicPr>
          <p:cNvPr id="16" name="Graphique 15" descr="Aide avec un remplissage uni">
            <a:extLst>
              <a:ext uri="{FF2B5EF4-FFF2-40B4-BE49-F238E27FC236}">
                <a16:creationId xmlns:a16="http://schemas.microsoft.com/office/drawing/2014/main" id="{895B0695-5FFD-47B1-B5DE-9B4649084DEE}"/>
              </a:ext>
            </a:extLst>
          </p:cNvPr>
          <p:cNvPicPr>
            <a:picLocks noGrp="1" noRot="1" noChangeAspect="1" noMove="1" noResize="1" noEditPoints="1" noAdjustHandles="1" noChangeArrowheads="1" noChangeShapeType="1" noCrop="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0" y="19701"/>
            <a:ext cx="852801" cy="852801"/>
          </a:xfrm>
          <a:prstGeom prst="rect">
            <a:avLst/>
          </a:prstGeom>
        </p:spPr>
      </p:pic>
      <p:sp>
        <p:nvSpPr>
          <p:cNvPr id="17" name="ZoneTexte 16">
            <a:extLst>
              <a:ext uri="{FF2B5EF4-FFF2-40B4-BE49-F238E27FC236}">
                <a16:creationId xmlns:a16="http://schemas.microsoft.com/office/drawing/2014/main" id="{095C14AD-12AD-4C2F-B3B3-65BEB22E7C61}"/>
              </a:ext>
            </a:extLst>
          </p:cNvPr>
          <p:cNvSpPr txBox="1">
            <a:spLocks noGrp="1" noRot="1" noMove="1" noResize="1" noEditPoints="1" noAdjustHandles="1" noChangeArrowheads="1" noChangeShapeType="1"/>
          </p:cNvSpPr>
          <p:nvPr/>
        </p:nvSpPr>
        <p:spPr>
          <a:xfrm>
            <a:off x="78520" y="892203"/>
            <a:ext cx="3524651" cy="708912"/>
          </a:xfrm>
          <a:prstGeom prst="rect">
            <a:avLst/>
          </a:prstGeom>
          <a:noFill/>
        </p:spPr>
        <p:txBody>
          <a:bodyPr wrap="square">
            <a:spAutoFit/>
          </a:bodyPr>
          <a:lstStyle/>
          <a:p>
            <a:pPr>
              <a:lnSpc>
                <a:spcPct val="115000"/>
              </a:lnSpc>
              <a:spcAft>
                <a:spcPts val="1000"/>
              </a:spcAft>
            </a:pPr>
            <a:r>
              <a:rPr lang="fr-FR" sz="1800" b="1" kern="50" dirty="0" err="1">
                <a:solidFill>
                  <a:srgbClr val="FFFFFF"/>
                </a:solidFill>
                <a:effectLst/>
                <a:latin typeface="Calibri" panose="020F0502020204030204" pitchFamily="34" charset="0"/>
                <a:ea typeface="Arial Unicode MS"/>
                <a:cs typeface="Times New Roman" panose="02020603050405020304" pitchFamily="18" charset="0"/>
              </a:rPr>
              <a:t>Kenmerken</a:t>
            </a:r>
            <a:r>
              <a:rPr lang="fr-FR" sz="1800" b="1" kern="50" dirty="0">
                <a:solidFill>
                  <a:srgbClr val="FFFFFF"/>
                </a:solidFill>
                <a:effectLst/>
                <a:latin typeface="Calibri" panose="020F0502020204030204" pitchFamily="34" charset="0"/>
                <a:ea typeface="Arial Unicode MS"/>
                <a:cs typeface="Times New Roman" panose="02020603050405020304" pitchFamily="18" charset="0"/>
              </a:rPr>
              <a:t> van </a:t>
            </a:r>
            <a:r>
              <a:rPr lang="fr-FR" sz="1800" b="1" kern="50" dirty="0" err="1">
                <a:solidFill>
                  <a:srgbClr val="FFFFFF"/>
                </a:solidFill>
                <a:effectLst/>
                <a:latin typeface="Calibri" panose="020F0502020204030204" pitchFamily="34" charset="0"/>
                <a:ea typeface="Arial Unicode MS"/>
                <a:cs typeface="Times New Roman" panose="02020603050405020304" pitchFamily="18" charset="0"/>
              </a:rPr>
              <a:t>uw</a:t>
            </a:r>
            <a:r>
              <a:rPr lang="fr-FR" sz="1800" b="1" kern="50" dirty="0">
                <a:solidFill>
                  <a:srgbClr val="FFFFFF"/>
                </a:solidFill>
                <a:effectLst/>
                <a:latin typeface="Calibri" panose="020F0502020204030204" pitchFamily="34" charset="0"/>
                <a:ea typeface="Arial Unicode MS"/>
                <a:cs typeface="Times New Roman" panose="02020603050405020304" pitchFamily="18" charset="0"/>
              </a:rPr>
              <a:t> </a:t>
            </a:r>
            <a:r>
              <a:rPr lang="fr-FR" sz="1800" b="1" kern="50" dirty="0" err="1">
                <a:solidFill>
                  <a:srgbClr val="FFFFFF"/>
                </a:solidFill>
                <a:effectLst/>
                <a:latin typeface="Calibri" panose="020F0502020204030204" pitchFamily="34" charset="0"/>
                <a:ea typeface="Arial Unicode MS"/>
                <a:cs typeface="Times New Roman" panose="02020603050405020304" pitchFamily="18" charset="0"/>
              </a:rPr>
              <a:t>wijk</a:t>
            </a:r>
            <a:r>
              <a:rPr lang="fr-FR" sz="1800" b="1" kern="50" dirty="0">
                <a:solidFill>
                  <a:srgbClr val="FFFFFF"/>
                </a:solidFill>
                <a:effectLst/>
                <a:latin typeface="Calibri" panose="020F0502020204030204" pitchFamily="34" charset="0"/>
                <a:ea typeface="Arial Unicode MS"/>
                <a:cs typeface="Times New Roman" panose="02020603050405020304" pitchFamily="18" charset="0"/>
              </a:rPr>
              <a:t> </a:t>
            </a:r>
            <a:r>
              <a:rPr lang="fr-FR" sz="1800" i="1" kern="50" dirty="0">
                <a:solidFill>
                  <a:srgbClr val="FFFFFF"/>
                </a:solidFill>
                <a:effectLst/>
                <a:latin typeface="Calibri" panose="020F0502020204030204" pitchFamily="34" charset="0"/>
                <a:ea typeface="Arial Unicode MS"/>
                <a:cs typeface="Times New Roman" panose="02020603050405020304" pitchFamily="18" charset="0"/>
              </a:rPr>
              <a:t> ( </a:t>
            </a:r>
            <a:r>
              <a:rPr lang="fr-FR" sz="1800" i="1" kern="50" dirty="0" err="1">
                <a:solidFill>
                  <a:srgbClr val="FFFFFF"/>
                </a:solidFill>
                <a:effectLst/>
                <a:latin typeface="Calibri" panose="020F0502020204030204" pitchFamily="34" charset="0"/>
                <a:ea typeface="Arial Unicode MS"/>
                <a:cs typeface="Times New Roman" panose="02020603050405020304" pitchFamily="18" charset="0"/>
              </a:rPr>
              <a:t>vb</a:t>
            </a:r>
            <a:r>
              <a:rPr lang="fr-FR" sz="1800" i="1" kern="50" dirty="0">
                <a:solidFill>
                  <a:srgbClr val="FFFFFF"/>
                </a:solidFill>
                <a:effectLst/>
                <a:latin typeface="Calibri" panose="020F0502020204030204" pitchFamily="34" charset="0"/>
                <a:ea typeface="Arial Unicode MS"/>
                <a:cs typeface="Times New Roman" panose="02020603050405020304" pitchFamily="18" charset="0"/>
              </a:rPr>
              <a:t> </a:t>
            </a:r>
            <a:r>
              <a:rPr lang="fr-FR" sz="1800" i="1" kern="50" dirty="0" err="1">
                <a:solidFill>
                  <a:srgbClr val="FFFFFF"/>
                </a:solidFill>
                <a:effectLst/>
                <a:latin typeface="Calibri" panose="020F0502020204030204" pitchFamily="34" charset="0"/>
                <a:ea typeface="Arial Unicode MS"/>
                <a:cs typeface="Times New Roman" panose="02020603050405020304" pitchFamily="18" charset="0"/>
              </a:rPr>
              <a:t>stedelijk</a:t>
            </a:r>
            <a:r>
              <a:rPr lang="fr-FR" sz="1800" i="1" kern="50" dirty="0">
                <a:solidFill>
                  <a:srgbClr val="FFFFFF"/>
                </a:solidFill>
                <a:effectLst/>
                <a:latin typeface="Calibri" panose="020F0502020204030204" pitchFamily="34" charset="0"/>
                <a:ea typeface="Arial Unicode MS"/>
                <a:cs typeface="Times New Roman" panose="02020603050405020304" pitchFamily="18" charset="0"/>
              </a:rPr>
              <a:t>, </a:t>
            </a:r>
            <a:r>
              <a:rPr lang="fr-FR" sz="1800" i="1" kern="50" dirty="0" err="1">
                <a:solidFill>
                  <a:srgbClr val="FFFFFF"/>
                </a:solidFill>
                <a:effectLst/>
                <a:latin typeface="Calibri" panose="020F0502020204030204" pitchFamily="34" charset="0"/>
                <a:ea typeface="Arial Unicode MS"/>
                <a:cs typeface="Times New Roman" panose="02020603050405020304" pitchFamily="18" charset="0"/>
              </a:rPr>
              <a:t>mineraal</a:t>
            </a:r>
            <a:r>
              <a:rPr lang="fr-FR" sz="1800" i="1" kern="50" dirty="0">
                <a:solidFill>
                  <a:srgbClr val="FFFFFF"/>
                </a:solidFill>
                <a:effectLst/>
                <a:latin typeface="Calibri" panose="020F0502020204030204" pitchFamily="34" charset="0"/>
                <a:ea typeface="Arial Unicode MS"/>
                <a:cs typeface="Times New Roman" panose="02020603050405020304" pitchFamily="18" charset="0"/>
              </a:rPr>
              <a:t>, </a:t>
            </a:r>
            <a:r>
              <a:rPr lang="fr-FR" sz="1800" i="1" kern="50" dirty="0" err="1">
                <a:solidFill>
                  <a:srgbClr val="FFFFFF"/>
                </a:solidFill>
                <a:effectLst/>
                <a:latin typeface="Calibri" panose="020F0502020204030204" pitchFamily="34" charset="0"/>
                <a:ea typeface="Arial Unicode MS"/>
                <a:cs typeface="Times New Roman" panose="02020603050405020304" pitchFamily="18" charset="0"/>
              </a:rPr>
              <a:t>familiaal</a:t>
            </a:r>
            <a:r>
              <a:rPr lang="fr-FR" sz="1800" i="1" kern="50" dirty="0">
                <a:solidFill>
                  <a:srgbClr val="FFFFFF"/>
                </a:solidFill>
                <a:effectLst/>
                <a:latin typeface="Calibri" panose="020F0502020204030204" pitchFamily="34" charset="0"/>
                <a:ea typeface="Arial Unicode MS"/>
                <a:cs typeface="Times New Roman" panose="02020603050405020304" pitchFamily="18" charset="0"/>
              </a:rPr>
              <a:t>, </a:t>
            </a:r>
            <a:r>
              <a:rPr lang="fr-FR" sz="1800" i="1" kern="50" dirty="0" err="1">
                <a:solidFill>
                  <a:srgbClr val="FFFFFF"/>
                </a:solidFill>
                <a:effectLst/>
                <a:latin typeface="Calibri" panose="020F0502020204030204" pitchFamily="34" charset="0"/>
                <a:ea typeface="Arial Unicode MS"/>
                <a:cs typeface="Times New Roman" panose="02020603050405020304" pitchFamily="18" charset="0"/>
              </a:rPr>
              <a:t>enz</a:t>
            </a:r>
            <a:r>
              <a:rPr lang="fr-FR" sz="1800" i="1" kern="50" dirty="0">
                <a:solidFill>
                  <a:srgbClr val="FFFFFF"/>
                </a:solidFill>
                <a:effectLst/>
                <a:latin typeface="Calibri" panose="020F0502020204030204" pitchFamily="34" charset="0"/>
                <a:ea typeface="Arial Unicode MS"/>
                <a:cs typeface="Times New Roman" panose="02020603050405020304" pitchFamily="18" charset="0"/>
              </a:rPr>
              <a:t>.)</a:t>
            </a:r>
            <a:endParaRPr lang="fr-BE" sz="1800" kern="50" dirty="0">
              <a:solidFill>
                <a:srgbClr val="FFFFFF"/>
              </a:solidFill>
              <a:effectLst/>
              <a:latin typeface="Arial" panose="020B0604020202020204" pitchFamily="34" charset="0"/>
              <a:ea typeface="Arial Unicode MS"/>
              <a:cs typeface="Times New Roman" panose="02020603050405020304" pitchFamily="18" charset="0"/>
            </a:endParaRPr>
          </a:p>
        </p:txBody>
      </p:sp>
      <p:sp>
        <p:nvSpPr>
          <p:cNvPr id="19" name="ZoneTexte 18">
            <a:extLst>
              <a:ext uri="{FF2B5EF4-FFF2-40B4-BE49-F238E27FC236}">
                <a16:creationId xmlns:a16="http://schemas.microsoft.com/office/drawing/2014/main" id="{E9842BED-F16F-4EAF-B52E-1E7E976F1965}"/>
              </a:ext>
            </a:extLst>
          </p:cNvPr>
          <p:cNvSpPr txBox="1"/>
          <p:nvPr/>
        </p:nvSpPr>
        <p:spPr>
          <a:xfrm>
            <a:off x="92127" y="2353015"/>
            <a:ext cx="3641672" cy="2940549"/>
          </a:xfrm>
          <a:prstGeom prst="rect">
            <a:avLst/>
          </a:prstGeom>
          <a:noFill/>
        </p:spPr>
        <p:txBody>
          <a:bodyPr wrap="square">
            <a:spAutoFit/>
          </a:bodyPr>
          <a:lstStyle/>
          <a:p>
            <a:pPr algn="just">
              <a:lnSpc>
                <a:spcPct val="115000"/>
              </a:lnSpc>
              <a:spcAft>
                <a:spcPts val="1000"/>
              </a:spcAft>
            </a:pPr>
            <a:r>
              <a:rPr lang="fr-FR" sz="1800" i="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a:t>
            </a:r>
            <a:r>
              <a:rPr lang="fr-FR" i="1" dirty="0">
                <a:solidFill>
                  <a:schemeClr val="bg1"/>
                </a:solidFill>
                <a:latin typeface="Calibri" panose="020F0502020204030204" pitchFamily="34" charset="0"/>
                <a:ea typeface="Calibri" panose="020F0502020204030204" pitchFamily="34" charset="0"/>
                <a:cs typeface="Times New Roman" panose="02020603050405020304" pitchFamily="18" charset="0"/>
              </a:rPr>
              <a:t>…………………………………………………………………………………………………………………………………………………………………………………………………………………………………………………..</a:t>
            </a:r>
            <a:endParaRPr lang="fr-BE" sz="18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9646247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a:spAutoFit/>
      </a:bodyPr>
      <a:lstStyle>
        <a:defPPr algn="l">
          <a:lnSpc>
            <a:spcPct val="115000"/>
          </a:lnSpc>
          <a:spcAft>
            <a:spcPts val="1000"/>
          </a:spcAft>
          <a:defRPr sz="2000" b="1" dirty="0">
            <a:solidFill>
              <a:srgbClr val="218351"/>
            </a:solidFill>
            <a:latin typeface="Montserrat" pitchFamily="2" charset="77"/>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17218</TotalTime>
  <Words>2956</Words>
  <Application>Microsoft Office PowerPoint</Application>
  <PresentationFormat>Grand écran</PresentationFormat>
  <Paragraphs>517</Paragraphs>
  <Slides>30</Slides>
  <Notes>22</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30</vt:i4>
      </vt:variant>
    </vt:vector>
  </HeadingPairs>
  <TitlesOfParts>
    <vt:vector size="41" baseType="lpstr">
      <vt:lpstr>MS Gothic</vt:lpstr>
      <vt:lpstr>Arial</vt:lpstr>
      <vt:lpstr>Calibri</vt:lpstr>
      <vt:lpstr>Calibri Light</vt:lpstr>
      <vt:lpstr>Lato</vt:lpstr>
      <vt:lpstr>Montserrat</vt:lpstr>
      <vt:lpstr>Segoe UI Symbol</vt:lpstr>
      <vt:lpstr>Symbol</vt:lpstr>
      <vt:lpstr>Times New Roman</vt:lpstr>
      <vt:lpstr>Wingdings</vt:lpstr>
      <vt:lpstr>Thème Office</vt:lpstr>
      <vt:lpstr>Formulier voor een subsidieaanvraag</vt:lpstr>
      <vt:lpstr>Présentation PowerPoint</vt:lpstr>
      <vt:lpstr>Présentation PowerPoint</vt:lpstr>
      <vt:lpstr>Présentation PowerPoint</vt:lpstr>
      <vt:lpstr>Présentation PowerPoint</vt:lpstr>
      <vt:lpstr>Partie 1 _ presentatie van de algemene dynamiek van de Participatieve Duurzame Wijk</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Deel 2 _ Roadmap project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Deel 3 _ Administratief gedeelte </vt:lpstr>
      <vt:lpstr>Présentation PowerPoint</vt:lpstr>
      <vt:lpstr>Présentation PowerPoint</vt:lpstr>
      <vt:lpstr>Présentation PowerPoint</vt:lpstr>
      <vt:lpstr>Deel 4 _ Budget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Lucia Aboutaoufik</dc:creator>
  <cp:lastModifiedBy>Lucia Aboutaoufik</cp:lastModifiedBy>
  <cp:revision>158</cp:revision>
  <cp:lastPrinted>2022-01-20T14:20:39Z</cp:lastPrinted>
  <dcterms:created xsi:type="dcterms:W3CDTF">2019-03-20T10:06:23Z</dcterms:created>
  <dcterms:modified xsi:type="dcterms:W3CDTF">2022-05-24T09:24:26Z</dcterms:modified>
</cp:coreProperties>
</file>